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67" r:id="rId4"/>
    <p:sldId id="271" r:id="rId5"/>
    <p:sldId id="274" r:id="rId6"/>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42" autoAdjust="0"/>
    <p:restoredTop sz="94660"/>
  </p:normalViewPr>
  <p:slideViewPr>
    <p:cSldViewPr snapToGrid="0">
      <p:cViewPr varScale="1">
        <p:scale>
          <a:sx n="116" d="100"/>
          <a:sy n="116" d="100"/>
        </p:scale>
        <p:origin x="200"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customXml" Target="../customXml/item3.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ímdia">
    <p:spTree>
      <p:nvGrpSpPr>
        <p:cNvPr id="1" name=""/>
        <p:cNvGrpSpPr/>
        <p:nvPr/>
      </p:nvGrpSpPr>
      <p:grpSpPr>
        <a:xfrm>
          <a:off x="0" y="0"/>
          <a:ext cx="0" cy="0"/>
          <a:chOff x="0" y="0"/>
          <a:chExt cx="0" cy="0"/>
        </a:xfrm>
      </p:grpSpPr>
      <p:sp>
        <p:nvSpPr>
          <p:cNvPr id="7" name="Téglalap 6">
            <a:extLst>
              <a:ext uri="{FF2B5EF4-FFF2-40B4-BE49-F238E27FC236}">
                <a16:creationId xmlns:a16="http://schemas.microsoft.com/office/drawing/2014/main" id="{8945EBAF-BDAC-4857-82C8-F6146FC0796D}"/>
              </a:ext>
            </a:extLst>
          </p:cNvPr>
          <p:cNvSpPr/>
          <p:nvPr userDrawn="1"/>
        </p:nvSpPr>
        <p:spPr>
          <a:xfrm>
            <a:off x="0" y="0"/>
            <a:ext cx="12192000" cy="6858000"/>
          </a:xfrm>
          <a:prstGeom prst="rect">
            <a:avLst/>
          </a:prstGeom>
          <a:solidFill>
            <a:srgbClr val="4B8D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Téglalap 7">
            <a:extLst>
              <a:ext uri="{FF2B5EF4-FFF2-40B4-BE49-F238E27FC236}">
                <a16:creationId xmlns:a16="http://schemas.microsoft.com/office/drawing/2014/main" id="{17962931-5AD3-4B8B-8804-474EEC55F4FE}"/>
              </a:ext>
            </a:extLst>
          </p:cNvPr>
          <p:cNvSpPr/>
          <p:nvPr userDrawn="1"/>
        </p:nvSpPr>
        <p:spPr>
          <a:xfrm>
            <a:off x="0" y="1"/>
            <a:ext cx="12192000" cy="2395138"/>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pic>
        <p:nvPicPr>
          <p:cNvPr id="9" name="Kép 8">
            <a:extLst>
              <a:ext uri="{FF2B5EF4-FFF2-40B4-BE49-F238E27FC236}">
                <a16:creationId xmlns:a16="http://schemas.microsoft.com/office/drawing/2014/main" id="{9F16654E-D414-44F9-9CAF-C77E1A0CB0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1036" y="535095"/>
            <a:ext cx="2509005" cy="1182447"/>
          </a:xfrm>
          <a:prstGeom prst="rect">
            <a:avLst/>
          </a:prstGeom>
        </p:spPr>
      </p:pic>
      <p:sp>
        <p:nvSpPr>
          <p:cNvPr id="2" name="Cím 1">
            <a:extLst>
              <a:ext uri="{FF2B5EF4-FFF2-40B4-BE49-F238E27FC236}">
                <a16:creationId xmlns:a16="http://schemas.microsoft.com/office/drawing/2014/main" id="{08F424A3-8693-423C-ADAC-24D0DF729475}"/>
              </a:ext>
            </a:extLst>
          </p:cNvPr>
          <p:cNvSpPr>
            <a:spLocks noGrp="1"/>
          </p:cNvSpPr>
          <p:nvPr>
            <p:ph type="ctrTitle"/>
          </p:nvPr>
        </p:nvSpPr>
        <p:spPr>
          <a:xfrm>
            <a:off x="1724578" y="3356732"/>
            <a:ext cx="9144000" cy="878851"/>
          </a:xfrm>
        </p:spPr>
        <p:txBody>
          <a:bodyPr anchor="b">
            <a:normAutofit/>
          </a:bodyPr>
          <a:lstStyle>
            <a:lvl1pPr algn="l">
              <a:defRPr sz="4800" b="1">
                <a:solidFill>
                  <a:schemeClr val="bg1"/>
                </a:solidFill>
              </a:defRPr>
            </a:lvl1pPr>
          </a:lstStyle>
          <a:p>
            <a:r>
              <a:rPr lang="hu-HU" dirty="0"/>
              <a:t>Mintacím szerkesztése</a:t>
            </a:r>
          </a:p>
        </p:txBody>
      </p:sp>
      <p:sp>
        <p:nvSpPr>
          <p:cNvPr id="3" name="Alcím 2">
            <a:extLst>
              <a:ext uri="{FF2B5EF4-FFF2-40B4-BE49-F238E27FC236}">
                <a16:creationId xmlns:a16="http://schemas.microsoft.com/office/drawing/2014/main" id="{7C39579F-271C-447F-BF9F-ABEF31B85D55}"/>
              </a:ext>
            </a:extLst>
          </p:cNvPr>
          <p:cNvSpPr>
            <a:spLocks noGrp="1"/>
          </p:cNvSpPr>
          <p:nvPr>
            <p:ph type="subTitle" idx="1"/>
          </p:nvPr>
        </p:nvSpPr>
        <p:spPr>
          <a:xfrm>
            <a:off x="1724578" y="4327659"/>
            <a:ext cx="9144000" cy="722189"/>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a:t>Kattintson ide az alcím mintájának szerkesztéséhez</a:t>
            </a:r>
          </a:p>
        </p:txBody>
      </p:sp>
      <p:sp>
        <p:nvSpPr>
          <p:cNvPr id="4" name="Dátum helye 3">
            <a:extLst>
              <a:ext uri="{FF2B5EF4-FFF2-40B4-BE49-F238E27FC236}">
                <a16:creationId xmlns:a16="http://schemas.microsoft.com/office/drawing/2014/main" id="{79A0751E-4FC5-4552-B7F5-2CFCBD746FDC}"/>
              </a:ext>
            </a:extLst>
          </p:cNvPr>
          <p:cNvSpPr>
            <a:spLocks noGrp="1"/>
          </p:cNvSpPr>
          <p:nvPr>
            <p:ph type="dt" sz="half" idx="10"/>
          </p:nvPr>
        </p:nvSpPr>
        <p:spPr/>
        <p:txBody>
          <a:bodyPr/>
          <a:lstStyle/>
          <a:p>
            <a:fld id="{02EBCB78-2DE3-459C-8706-99FF60D18838}" type="datetimeFigureOut">
              <a:rPr lang="hu-HU" smtClean="0"/>
              <a:t>2026. 02. 03.</a:t>
            </a:fld>
            <a:endParaRPr lang="hu-HU"/>
          </a:p>
        </p:txBody>
      </p:sp>
      <p:sp>
        <p:nvSpPr>
          <p:cNvPr id="5" name="Élőláb helye 4">
            <a:extLst>
              <a:ext uri="{FF2B5EF4-FFF2-40B4-BE49-F238E27FC236}">
                <a16:creationId xmlns:a16="http://schemas.microsoft.com/office/drawing/2014/main" id="{7938BAB6-149A-4A7E-BCAF-3BEA1C7930C8}"/>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E55EBABE-07C1-468D-9B43-3A1BBBF083A6}"/>
              </a:ext>
            </a:extLst>
          </p:cNvPr>
          <p:cNvSpPr>
            <a:spLocks noGrp="1"/>
          </p:cNvSpPr>
          <p:nvPr>
            <p:ph type="sldNum" sz="quarter" idx="12"/>
          </p:nvPr>
        </p:nvSpPr>
        <p:spPr/>
        <p:txBody>
          <a:bodyPr/>
          <a:lstStyle/>
          <a:p>
            <a:fld id="{FDE81096-182B-4DDB-BBDA-64F3AA9564ED}" type="slidenum">
              <a:rPr lang="hu-HU" smtClean="0"/>
              <a:t>‹#›</a:t>
            </a:fld>
            <a:endParaRPr lang="hu-HU"/>
          </a:p>
        </p:txBody>
      </p:sp>
      <p:sp>
        <p:nvSpPr>
          <p:cNvPr id="11" name="Szöveg helye 4">
            <a:extLst>
              <a:ext uri="{FF2B5EF4-FFF2-40B4-BE49-F238E27FC236}">
                <a16:creationId xmlns:a16="http://schemas.microsoft.com/office/drawing/2014/main" id="{AF6A9D9E-0520-49FB-BB0A-5CA4160665AB}"/>
              </a:ext>
            </a:extLst>
          </p:cNvPr>
          <p:cNvSpPr>
            <a:spLocks noGrp="1"/>
          </p:cNvSpPr>
          <p:nvPr>
            <p:ph type="body" sz="quarter" idx="3" hasCustomPrompt="1"/>
          </p:nvPr>
        </p:nvSpPr>
        <p:spPr>
          <a:xfrm>
            <a:off x="1724578" y="5262050"/>
            <a:ext cx="5183188" cy="410804"/>
          </a:xfrm>
        </p:spPr>
        <p:txBody>
          <a:bodyPr anchor="b">
            <a:normAutofit/>
          </a:bodyPr>
          <a:lstStyle>
            <a:lvl1pPr marL="0" indent="0">
              <a:buNone/>
              <a:defRPr sz="1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Név // titulus helye</a:t>
            </a:r>
          </a:p>
        </p:txBody>
      </p:sp>
      <p:sp>
        <p:nvSpPr>
          <p:cNvPr id="12" name="Szöveg helye 4">
            <a:extLst>
              <a:ext uri="{FF2B5EF4-FFF2-40B4-BE49-F238E27FC236}">
                <a16:creationId xmlns:a16="http://schemas.microsoft.com/office/drawing/2014/main" id="{F7E64057-7B8F-4C79-9BB3-E3120FB8C66D}"/>
              </a:ext>
            </a:extLst>
          </p:cNvPr>
          <p:cNvSpPr>
            <a:spLocks noGrp="1"/>
          </p:cNvSpPr>
          <p:nvPr>
            <p:ph type="body" sz="quarter" idx="13" hasCustomPrompt="1"/>
          </p:nvPr>
        </p:nvSpPr>
        <p:spPr>
          <a:xfrm>
            <a:off x="1724578" y="5649221"/>
            <a:ext cx="5183188" cy="410804"/>
          </a:xfrm>
        </p:spPr>
        <p:txBody>
          <a:bodyPr anchor="b">
            <a:normAutofit/>
          </a:bodyPr>
          <a:lstStyle>
            <a:lvl1pPr marL="0" indent="0">
              <a:buNone/>
              <a:defRPr sz="1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Dátum helye</a:t>
            </a:r>
          </a:p>
        </p:txBody>
      </p:sp>
    </p:spTree>
    <p:extLst>
      <p:ext uri="{BB962C8B-B14F-4D97-AF65-F5344CB8AC3E}">
        <p14:creationId xmlns:p14="http://schemas.microsoft.com/office/powerpoint/2010/main" val="14121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pic>
        <p:nvPicPr>
          <p:cNvPr id="7" name="Kép 6">
            <a:extLst>
              <a:ext uri="{FF2B5EF4-FFF2-40B4-BE49-F238E27FC236}">
                <a16:creationId xmlns:a16="http://schemas.microsoft.com/office/drawing/2014/main" id="{675646A9-A8FA-40D7-9B55-2718AD9383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93806" y="396630"/>
            <a:ext cx="1851521" cy="858420"/>
          </a:xfrm>
          <a:prstGeom prst="rect">
            <a:avLst/>
          </a:prstGeom>
        </p:spPr>
      </p:pic>
      <p:sp>
        <p:nvSpPr>
          <p:cNvPr id="8" name="Téglalap 7">
            <a:extLst>
              <a:ext uri="{FF2B5EF4-FFF2-40B4-BE49-F238E27FC236}">
                <a16:creationId xmlns:a16="http://schemas.microsoft.com/office/drawing/2014/main" id="{8378F18B-9412-4DC0-8458-CAC288703E5A}"/>
              </a:ext>
            </a:extLst>
          </p:cNvPr>
          <p:cNvSpPr/>
          <p:nvPr userDrawn="1"/>
        </p:nvSpPr>
        <p:spPr>
          <a:xfrm>
            <a:off x="6141230" y="1333256"/>
            <a:ext cx="5480501" cy="45719"/>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Téglalap 8">
            <a:extLst>
              <a:ext uri="{FF2B5EF4-FFF2-40B4-BE49-F238E27FC236}">
                <a16:creationId xmlns:a16="http://schemas.microsoft.com/office/drawing/2014/main" id="{03800790-A44A-43E9-86B0-086B2A463BE9}"/>
              </a:ext>
            </a:extLst>
          </p:cNvPr>
          <p:cNvSpPr/>
          <p:nvPr userDrawn="1"/>
        </p:nvSpPr>
        <p:spPr>
          <a:xfrm>
            <a:off x="4104970" y="1287537"/>
            <a:ext cx="5480501" cy="45719"/>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Téglalap 9">
            <a:extLst>
              <a:ext uri="{FF2B5EF4-FFF2-40B4-BE49-F238E27FC236}">
                <a16:creationId xmlns:a16="http://schemas.microsoft.com/office/drawing/2014/main" id="{686E315D-F1A5-4009-ACCB-39011BBFD511}"/>
              </a:ext>
            </a:extLst>
          </p:cNvPr>
          <p:cNvSpPr/>
          <p:nvPr userDrawn="1"/>
        </p:nvSpPr>
        <p:spPr>
          <a:xfrm>
            <a:off x="6761644" y="1241818"/>
            <a:ext cx="2823827" cy="45719"/>
          </a:xfrm>
          <a:prstGeom prst="rect">
            <a:avLst/>
          </a:prstGeom>
          <a:solidFill>
            <a:srgbClr val="4B8D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25E7EFD8-EFEE-4340-B44C-B7B20ADAA10D}"/>
              </a:ext>
            </a:extLst>
          </p:cNvPr>
          <p:cNvSpPr/>
          <p:nvPr userDrawn="1"/>
        </p:nvSpPr>
        <p:spPr>
          <a:xfrm>
            <a:off x="0" y="1582758"/>
            <a:ext cx="11621731" cy="5275242"/>
          </a:xfrm>
          <a:prstGeom prst="rect">
            <a:avLst/>
          </a:prstGeom>
          <a:solidFill>
            <a:srgbClr val="4B8D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 name="Cím 1">
            <a:extLst>
              <a:ext uri="{FF2B5EF4-FFF2-40B4-BE49-F238E27FC236}">
                <a16:creationId xmlns:a16="http://schemas.microsoft.com/office/drawing/2014/main" id="{1E9732C5-F88C-40A0-97EB-F9DE9A8606EB}"/>
              </a:ext>
            </a:extLst>
          </p:cNvPr>
          <p:cNvSpPr>
            <a:spLocks noGrp="1"/>
          </p:cNvSpPr>
          <p:nvPr>
            <p:ph type="title"/>
          </p:nvPr>
        </p:nvSpPr>
        <p:spPr>
          <a:xfrm>
            <a:off x="838200" y="568908"/>
            <a:ext cx="10515600" cy="672910"/>
          </a:xfrm>
        </p:spPr>
        <p:txBody>
          <a:bodyPr>
            <a:normAutofit/>
          </a:bodyPr>
          <a:lstStyle>
            <a:lvl1pPr>
              <a:defRPr sz="2400" b="1">
                <a:solidFill>
                  <a:schemeClr val="bg2">
                    <a:lumMod val="50000"/>
                  </a:schemeClr>
                </a:solidFill>
              </a:defRPr>
            </a:lvl1pPr>
          </a:lstStyle>
          <a:p>
            <a:r>
              <a:rPr lang="hu-HU" dirty="0"/>
              <a:t>Mintacím szerkesztése</a:t>
            </a:r>
          </a:p>
        </p:txBody>
      </p:sp>
      <p:sp>
        <p:nvSpPr>
          <p:cNvPr id="3" name="Tartalom helye 2">
            <a:extLst>
              <a:ext uri="{FF2B5EF4-FFF2-40B4-BE49-F238E27FC236}">
                <a16:creationId xmlns:a16="http://schemas.microsoft.com/office/drawing/2014/main" id="{DF50714D-9D8A-454A-A30A-33AB46AF76B6}"/>
              </a:ext>
            </a:extLst>
          </p:cNvPr>
          <p:cNvSpPr>
            <a:spLocks noGrp="1"/>
          </p:cNvSpPr>
          <p:nvPr>
            <p:ph idx="1"/>
          </p:nvPr>
        </p:nvSpPr>
        <p:spPr>
          <a:xfrm>
            <a:off x="838200" y="2294849"/>
            <a:ext cx="10515600" cy="388211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Dátum helye 3">
            <a:extLst>
              <a:ext uri="{FF2B5EF4-FFF2-40B4-BE49-F238E27FC236}">
                <a16:creationId xmlns:a16="http://schemas.microsoft.com/office/drawing/2014/main" id="{02340254-FD82-42D9-8BBB-90A86832470F}"/>
              </a:ext>
            </a:extLst>
          </p:cNvPr>
          <p:cNvSpPr>
            <a:spLocks noGrp="1"/>
          </p:cNvSpPr>
          <p:nvPr>
            <p:ph type="dt" sz="half" idx="10"/>
          </p:nvPr>
        </p:nvSpPr>
        <p:spPr/>
        <p:txBody>
          <a:bodyPr/>
          <a:lstStyle/>
          <a:p>
            <a:fld id="{02EBCB78-2DE3-459C-8706-99FF60D18838}" type="datetimeFigureOut">
              <a:rPr lang="hu-HU" smtClean="0"/>
              <a:t>2026. 02. 03.</a:t>
            </a:fld>
            <a:endParaRPr lang="hu-HU"/>
          </a:p>
        </p:txBody>
      </p:sp>
      <p:sp>
        <p:nvSpPr>
          <p:cNvPr id="5" name="Élőláb helye 4">
            <a:extLst>
              <a:ext uri="{FF2B5EF4-FFF2-40B4-BE49-F238E27FC236}">
                <a16:creationId xmlns:a16="http://schemas.microsoft.com/office/drawing/2014/main" id="{3B02FFFA-CC1E-4A1A-A069-254CFC8CC484}"/>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557C4308-9C93-4E80-930F-353253B0A82A}"/>
              </a:ext>
            </a:extLst>
          </p:cNvPr>
          <p:cNvSpPr>
            <a:spLocks noGrp="1"/>
          </p:cNvSpPr>
          <p:nvPr>
            <p:ph type="sldNum" sz="quarter" idx="12"/>
          </p:nvPr>
        </p:nvSpPr>
        <p:spPr/>
        <p:txBody>
          <a:bodyPr/>
          <a:lstStyle/>
          <a:p>
            <a:fld id="{FDE81096-182B-4DDB-BBDA-64F3AA9564ED}" type="slidenum">
              <a:rPr lang="hu-HU" smtClean="0"/>
              <a:t>‹#›</a:t>
            </a:fld>
            <a:endParaRPr lang="hu-HU"/>
          </a:p>
        </p:txBody>
      </p:sp>
    </p:spTree>
    <p:extLst>
      <p:ext uri="{BB962C8B-B14F-4D97-AF65-F5344CB8AC3E}">
        <p14:creationId xmlns:p14="http://schemas.microsoft.com/office/powerpoint/2010/main" val="1129441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pic>
        <p:nvPicPr>
          <p:cNvPr id="7" name="Kép 6">
            <a:extLst>
              <a:ext uri="{FF2B5EF4-FFF2-40B4-BE49-F238E27FC236}">
                <a16:creationId xmlns:a16="http://schemas.microsoft.com/office/drawing/2014/main" id="{5783BA38-51B4-423D-A5C2-80E7024F567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93806" y="396630"/>
            <a:ext cx="1851521" cy="858420"/>
          </a:xfrm>
          <a:prstGeom prst="rect">
            <a:avLst/>
          </a:prstGeom>
        </p:spPr>
      </p:pic>
      <p:sp>
        <p:nvSpPr>
          <p:cNvPr id="8" name="Téglalap 7">
            <a:extLst>
              <a:ext uri="{FF2B5EF4-FFF2-40B4-BE49-F238E27FC236}">
                <a16:creationId xmlns:a16="http://schemas.microsoft.com/office/drawing/2014/main" id="{CC314978-FAFC-4E26-98FF-BE34A08475F4}"/>
              </a:ext>
            </a:extLst>
          </p:cNvPr>
          <p:cNvSpPr/>
          <p:nvPr userDrawn="1"/>
        </p:nvSpPr>
        <p:spPr>
          <a:xfrm>
            <a:off x="6141230" y="1333256"/>
            <a:ext cx="5480501" cy="45719"/>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Téglalap 8">
            <a:extLst>
              <a:ext uri="{FF2B5EF4-FFF2-40B4-BE49-F238E27FC236}">
                <a16:creationId xmlns:a16="http://schemas.microsoft.com/office/drawing/2014/main" id="{38655D7D-49F7-41E5-8533-C965A5A9CAD9}"/>
              </a:ext>
            </a:extLst>
          </p:cNvPr>
          <p:cNvSpPr/>
          <p:nvPr userDrawn="1"/>
        </p:nvSpPr>
        <p:spPr>
          <a:xfrm>
            <a:off x="4104970" y="1287537"/>
            <a:ext cx="5480501" cy="45719"/>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Téglalap 9">
            <a:extLst>
              <a:ext uri="{FF2B5EF4-FFF2-40B4-BE49-F238E27FC236}">
                <a16:creationId xmlns:a16="http://schemas.microsoft.com/office/drawing/2014/main" id="{940FC9AE-436F-4113-BF44-14E972A2F15B}"/>
              </a:ext>
            </a:extLst>
          </p:cNvPr>
          <p:cNvSpPr/>
          <p:nvPr userDrawn="1"/>
        </p:nvSpPr>
        <p:spPr>
          <a:xfrm>
            <a:off x="6761644" y="1241818"/>
            <a:ext cx="2823827" cy="45719"/>
          </a:xfrm>
          <a:prstGeom prst="rect">
            <a:avLst/>
          </a:prstGeom>
          <a:solidFill>
            <a:srgbClr val="4B8D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119F5DEA-1B5A-4978-99B2-5C0BB7390DCC}"/>
              </a:ext>
            </a:extLst>
          </p:cNvPr>
          <p:cNvSpPr/>
          <p:nvPr userDrawn="1"/>
        </p:nvSpPr>
        <p:spPr>
          <a:xfrm>
            <a:off x="0" y="1582758"/>
            <a:ext cx="12192000" cy="5275242"/>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 name="Cím 1">
            <a:extLst>
              <a:ext uri="{FF2B5EF4-FFF2-40B4-BE49-F238E27FC236}">
                <a16:creationId xmlns:a16="http://schemas.microsoft.com/office/drawing/2014/main" id="{FDD816B5-A698-4790-9BEC-A65547CDC0EE}"/>
              </a:ext>
            </a:extLst>
          </p:cNvPr>
          <p:cNvSpPr>
            <a:spLocks noGrp="1"/>
          </p:cNvSpPr>
          <p:nvPr>
            <p:ph type="title"/>
          </p:nvPr>
        </p:nvSpPr>
        <p:spPr>
          <a:xfrm>
            <a:off x="831850" y="1910316"/>
            <a:ext cx="10515600" cy="826985"/>
          </a:xfrm>
        </p:spPr>
        <p:txBody>
          <a:bodyPr anchor="b">
            <a:normAutofit/>
          </a:bodyPr>
          <a:lstStyle>
            <a:lvl1pPr>
              <a:defRPr sz="3200" b="1">
                <a:solidFill>
                  <a:schemeClr val="bg1"/>
                </a:solidFill>
              </a:defRPr>
            </a:lvl1pPr>
          </a:lstStyle>
          <a:p>
            <a:r>
              <a:rPr lang="hu-HU" dirty="0"/>
              <a:t>Mintacím szerkesztése</a:t>
            </a:r>
          </a:p>
        </p:txBody>
      </p:sp>
      <p:sp>
        <p:nvSpPr>
          <p:cNvPr id="3" name="Szöveg helye 2">
            <a:extLst>
              <a:ext uri="{FF2B5EF4-FFF2-40B4-BE49-F238E27FC236}">
                <a16:creationId xmlns:a16="http://schemas.microsoft.com/office/drawing/2014/main" id="{B19B373C-6080-4E62-A326-B3D8C35E2C8D}"/>
              </a:ext>
            </a:extLst>
          </p:cNvPr>
          <p:cNvSpPr>
            <a:spLocks noGrp="1"/>
          </p:cNvSpPr>
          <p:nvPr>
            <p:ph type="body" idx="1"/>
          </p:nvPr>
        </p:nvSpPr>
        <p:spPr>
          <a:xfrm>
            <a:off x="831850" y="2849389"/>
            <a:ext cx="10515600" cy="3240262"/>
          </a:xfrm>
        </p:spPr>
        <p:txBody>
          <a:bodyPr>
            <a:normAutofit/>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dirty="0"/>
              <a:t>Mintaszöveg szerkesztése</a:t>
            </a:r>
          </a:p>
        </p:txBody>
      </p:sp>
      <p:sp>
        <p:nvSpPr>
          <p:cNvPr id="4" name="Dátum helye 3">
            <a:extLst>
              <a:ext uri="{FF2B5EF4-FFF2-40B4-BE49-F238E27FC236}">
                <a16:creationId xmlns:a16="http://schemas.microsoft.com/office/drawing/2014/main" id="{8183AB31-CA77-4FBE-AA6B-0C076CA15C66}"/>
              </a:ext>
            </a:extLst>
          </p:cNvPr>
          <p:cNvSpPr>
            <a:spLocks noGrp="1"/>
          </p:cNvSpPr>
          <p:nvPr>
            <p:ph type="dt" sz="half" idx="10"/>
          </p:nvPr>
        </p:nvSpPr>
        <p:spPr/>
        <p:txBody>
          <a:bodyPr/>
          <a:lstStyle/>
          <a:p>
            <a:fld id="{02EBCB78-2DE3-459C-8706-99FF60D18838}" type="datetimeFigureOut">
              <a:rPr lang="hu-HU" smtClean="0"/>
              <a:t>2026. 02. 03.</a:t>
            </a:fld>
            <a:endParaRPr lang="hu-HU"/>
          </a:p>
        </p:txBody>
      </p:sp>
      <p:sp>
        <p:nvSpPr>
          <p:cNvPr id="5" name="Élőláb helye 4">
            <a:extLst>
              <a:ext uri="{FF2B5EF4-FFF2-40B4-BE49-F238E27FC236}">
                <a16:creationId xmlns:a16="http://schemas.microsoft.com/office/drawing/2014/main" id="{C90A807B-5A72-42A7-83F4-DACD9EBD6A55}"/>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BEBE1A86-294A-44AE-8409-AD57F347F70B}"/>
              </a:ext>
            </a:extLst>
          </p:cNvPr>
          <p:cNvSpPr>
            <a:spLocks noGrp="1"/>
          </p:cNvSpPr>
          <p:nvPr>
            <p:ph type="sldNum" sz="quarter" idx="12"/>
          </p:nvPr>
        </p:nvSpPr>
        <p:spPr/>
        <p:txBody>
          <a:bodyPr/>
          <a:lstStyle/>
          <a:p>
            <a:fld id="{FDE81096-182B-4DDB-BBDA-64F3AA9564ED}" type="slidenum">
              <a:rPr lang="hu-HU" smtClean="0"/>
              <a:t>‹#›</a:t>
            </a:fld>
            <a:endParaRPr lang="hu-HU"/>
          </a:p>
        </p:txBody>
      </p:sp>
    </p:spTree>
    <p:extLst>
      <p:ext uri="{BB962C8B-B14F-4D97-AF65-F5344CB8AC3E}">
        <p14:creationId xmlns:p14="http://schemas.microsoft.com/office/powerpoint/2010/main" val="1771008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8" name="Téglalap 7">
            <a:extLst>
              <a:ext uri="{FF2B5EF4-FFF2-40B4-BE49-F238E27FC236}">
                <a16:creationId xmlns:a16="http://schemas.microsoft.com/office/drawing/2014/main" id="{9D6F89ED-38AE-4352-B8C0-01697F36C495}"/>
              </a:ext>
            </a:extLst>
          </p:cNvPr>
          <p:cNvSpPr/>
          <p:nvPr userDrawn="1"/>
        </p:nvSpPr>
        <p:spPr>
          <a:xfrm>
            <a:off x="0" y="1582758"/>
            <a:ext cx="12192000" cy="5275242"/>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Téglalap 8">
            <a:extLst>
              <a:ext uri="{FF2B5EF4-FFF2-40B4-BE49-F238E27FC236}">
                <a16:creationId xmlns:a16="http://schemas.microsoft.com/office/drawing/2014/main" id="{9A5DF6FD-800D-4EF1-8DA7-23FD4308946A}"/>
              </a:ext>
            </a:extLst>
          </p:cNvPr>
          <p:cNvSpPr/>
          <p:nvPr userDrawn="1"/>
        </p:nvSpPr>
        <p:spPr>
          <a:xfrm>
            <a:off x="633196" y="6159421"/>
            <a:ext cx="5480501" cy="45719"/>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Téglalap 9">
            <a:extLst>
              <a:ext uri="{FF2B5EF4-FFF2-40B4-BE49-F238E27FC236}">
                <a16:creationId xmlns:a16="http://schemas.microsoft.com/office/drawing/2014/main" id="{CC20781B-1109-41AB-81B3-81FDD776B2D3}"/>
              </a:ext>
            </a:extLst>
          </p:cNvPr>
          <p:cNvSpPr/>
          <p:nvPr userDrawn="1"/>
        </p:nvSpPr>
        <p:spPr>
          <a:xfrm>
            <a:off x="6711499" y="2111818"/>
            <a:ext cx="5480501" cy="45719"/>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 name="Cím 1">
            <a:extLst>
              <a:ext uri="{FF2B5EF4-FFF2-40B4-BE49-F238E27FC236}">
                <a16:creationId xmlns:a16="http://schemas.microsoft.com/office/drawing/2014/main" id="{14056EA0-B40F-4CCF-AABA-003102D3BDC7}"/>
              </a:ext>
            </a:extLst>
          </p:cNvPr>
          <p:cNvSpPr>
            <a:spLocks noGrp="1"/>
          </p:cNvSpPr>
          <p:nvPr>
            <p:ph type="title"/>
          </p:nvPr>
        </p:nvSpPr>
        <p:spPr>
          <a:xfrm>
            <a:off x="838200" y="495024"/>
            <a:ext cx="10515600" cy="649564"/>
          </a:xfrm>
        </p:spPr>
        <p:txBody>
          <a:bodyPr>
            <a:normAutofit/>
          </a:bodyPr>
          <a:lstStyle>
            <a:lvl1pPr>
              <a:defRPr sz="2800" b="1"/>
            </a:lvl1pPr>
          </a:lstStyle>
          <a:p>
            <a:r>
              <a:rPr lang="hu-HU" dirty="0"/>
              <a:t>Mintacím szerkesztése</a:t>
            </a:r>
          </a:p>
        </p:txBody>
      </p:sp>
      <p:sp>
        <p:nvSpPr>
          <p:cNvPr id="3" name="Tartalom helye 2">
            <a:extLst>
              <a:ext uri="{FF2B5EF4-FFF2-40B4-BE49-F238E27FC236}">
                <a16:creationId xmlns:a16="http://schemas.microsoft.com/office/drawing/2014/main" id="{15757716-BFB0-4491-9ED5-DD9BB08B02B8}"/>
              </a:ext>
            </a:extLst>
          </p:cNvPr>
          <p:cNvSpPr>
            <a:spLocks noGrp="1"/>
          </p:cNvSpPr>
          <p:nvPr>
            <p:ph sz="half" idx="1"/>
          </p:nvPr>
        </p:nvSpPr>
        <p:spPr>
          <a:xfrm>
            <a:off x="838200" y="2505749"/>
            <a:ext cx="5181600" cy="341243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Tartalom helye 3">
            <a:extLst>
              <a:ext uri="{FF2B5EF4-FFF2-40B4-BE49-F238E27FC236}">
                <a16:creationId xmlns:a16="http://schemas.microsoft.com/office/drawing/2014/main" id="{0C696414-2D6E-4E13-A176-0BC2BBDE8E3B}"/>
              </a:ext>
            </a:extLst>
          </p:cNvPr>
          <p:cNvSpPr>
            <a:spLocks noGrp="1"/>
          </p:cNvSpPr>
          <p:nvPr>
            <p:ph sz="half" idx="2"/>
          </p:nvPr>
        </p:nvSpPr>
        <p:spPr>
          <a:xfrm>
            <a:off x="6172200" y="2505749"/>
            <a:ext cx="5181600" cy="341243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5" name="Dátum helye 4">
            <a:extLst>
              <a:ext uri="{FF2B5EF4-FFF2-40B4-BE49-F238E27FC236}">
                <a16:creationId xmlns:a16="http://schemas.microsoft.com/office/drawing/2014/main" id="{F07364D1-FAFF-43F2-98E1-1BE0E98BC4CD}"/>
              </a:ext>
            </a:extLst>
          </p:cNvPr>
          <p:cNvSpPr>
            <a:spLocks noGrp="1"/>
          </p:cNvSpPr>
          <p:nvPr>
            <p:ph type="dt" sz="half" idx="10"/>
          </p:nvPr>
        </p:nvSpPr>
        <p:spPr/>
        <p:txBody>
          <a:bodyPr/>
          <a:lstStyle/>
          <a:p>
            <a:fld id="{02EBCB78-2DE3-459C-8706-99FF60D18838}" type="datetimeFigureOut">
              <a:rPr lang="hu-HU" smtClean="0"/>
              <a:t>2026. 02. 03.</a:t>
            </a:fld>
            <a:endParaRPr lang="hu-HU"/>
          </a:p>
        </p:txBody>
      </p:sp>
      <p:sp>
        <p:nvSpPr>
          <p:cNvPr id="6" name="Élőláb helye 5">
            <a:extLst>
              <a:ext uri="{FF2B5EF4-FFF2-40B4-BE49-F238E27FC236}">
                <a16:creationId xmlns:a16="http://schemas.microsoft.com/office/drawing/2014/main" id="{71C722A2-08EE-4FDC-8934-700415E8E297}"/>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88E2D4B5-8493-401B-ADD8-834374D12F68}"/>
              </a:ext>
            </a:extLst>
          </p:cNvPr>
          <p:cNvSpPr>
            <a:spLocks noGrp="1"/>
          </p:cNvSpPr>
          <p:nvPr>
            <p:ph type="sldNum" sz="quarter" idx="12"/>
          </p:nvPr>
        </p:nvSpPr>
        <p:spPr/>
        <p:txBody>
          <a:bodyPr/>
          <a:lstStyle/>
          <a:p>
            <a:fld id="{FDE81096-182B-4DDB-BBDA-64F3AA9564ED}" type="slidenum">
              <a:rPr lang="hu-HU" smtClean="0"/>
              <a:t>‹#›</a:t>
            </a:fld>
            <a:endParaRPr lang="hu-HU"/>
          </a:p>
        </p:txBody>
      </p:sp>
      <p:pic>
        <p:nvPicPr>
          <p:cNvPr id="11" name="Kép 10">
            <a:extLst>
              <a:ext uri="{FF2B5EF4-FFF2-40B4-BE49-F238E27FC236}">
                <a16:creationId xmlns:a16="http://schemas.microsoft.com/office/drawing/2014/main" id="{849D8CB9-B1C6-435B-977F-32C0BAAD846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93806" y="396630"/>
            <a:ext cx="1851521" cy="858420"/>
          </a:xfrm>
          <a:prstGeom prst="rect">
            <a:avLst/>
          </a:prstGeom>
        </p:spPr>
      </p:pic>
      <p:sp>
        <p:nvSpPr>
          <p:cNvPr id="12" name="Téglalap 11">
            <a:extLst>
              <a:ext uri="{FF2B5EF4-FFF2-40B4-BE49-F238E27FC236}">
                <a16:creationId xmlns:a16="http://schemas.microsoft.com/office/drawing/2014/main" id="{00400734-DD89-4A40-82CE-360008455A8C}"/>
              </a:ext>
            </a:extLst>
          </p:cNvPr>
          <p:cNvSpPr/>
          <p:nvPr userDrawn="1"/>
        </p:nvSpPr>
        <p:spPr>
          <a:xfrm>
            <a:off x="6141230" y="1333256"/>
            <a:ext cx="5480501" cy="45719"/>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3" name="Téglalap 12">
            <a:extLst>
              <a:ext uri="{FF2B5EF4-FFF2-40B4-BE49-F238E27FC236}">
                <a16:creationId xmlns:a16="http://schemas.microsoft.com/office/drawing/2014/main" id="{EFA7923F-A06E-4CF6-884D-E212AF5E60E5}"/>
              </a:ext>
            </a:extLst>
          </p:cNvPr>
          <p:cNvSpPr/>
          <p:nvPr userDrawn="1"/>
        </p:nvSpPr>
        <p:spPr>
          <a:xfrm>
            <a:off x="6761644" y="1241818"/>
            <a:ext cx="2823827" cy="45719"/>
          </a:xfrm>
          <a:prstGeom prst="rect">
            <a:avLst/>
          </a:prstGeom>
          <a:solidFill>
            <a:srgbClr val="4B8D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4" name="Téglalap 13">
            <a:extLst>
              <a:ext uri="{FF2B5EF4-FFF2-40B4-BE49-F238E27FC236}">
                <a16:creationId xmlns:a16="http://schemas.microsoft.com/office/drawing/2014/main" id="{F0CDED21-36B4-46B7-BD27-1B2A71DC72A8}"/>
              </a:ext>
            </a:extLst>
          </p:cNvPr>
          <p:cNvSpPr/>
          <p:nvPr userDrawn="1"/>
        </p:nvSpPr>
        <p:spPr>
          <a:xfrm>
            <a:off x="4104970" y="1287537"/>
            <a:ext cx="5480501" cy="45719"/>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1518240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8F39837-78C5-4C72-A6BE-768F2993E43D}"/>
              </a:ext>
            </a:extLst>
          </p:cNvPr>
          <p:cNvSpPr>
            <a:spLocks noGrp="1"/>
          </p:cNvSpPr>
          <p:nvPr>
            <p:ph type="title"/>
          </p:nvPr>
        </p:nvSpPr>
        <p:spPr>
          <a:xfrm>
            <a:off x="838200" y="554014"/>
            <a:ext cx="10515600" cy="620224"/>
          </a:xfrm>
        </p:spPr>
        <p:txBody>
          <a:bodyPr>
            <a:normAutofit/>
          </a:bodyPr>
          <a:lstStyle>
            <a:lvl1pPr>
              <a:defRPr sz="2400" b="1"/>
            </a:lvl1pPr>
          </a:lstStyle>
          <a:p>
            <a:r>
              <a:rPr lang="hu-HU" dirty="0"/>
              <a:t>Mintacím szerkesztése</a:t>
            </a:r>
          </a:p>
        </p:txBody>
      </p:sp>
      <p:sp>
        <p:nvSpPr>
          <p:cNvPr id="3" name="Szöveg helye 2">
            <a:extLst>
              <a:ext uri="{FF2B5EF4-FFF2-40B4-BE49-F238E27FC236}">
                <a16:creationId xmlns:a16="http://schemas.microsoft.com/office/drawing/2014/main" id="{C4FE0E24-9798-4B68-90D7-8B28C6211D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7D21E28A-B6D1-4F45-8872-7570FD0C78ED}"/>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B9581D65-402F-4199-B731-4A19342202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Mintaszöveg szerkesztése</a:t>
            </a:r>
          </a:p>
        </p:txBody>
      </p:sp>
      <p:sp>
        <p:nvSpPr>
          <p:cNvPr id="6" name="Tartalom helye 5">
            <a:extLst>
              <a:ext uri="{FF2B5EF4-FFF2-40B4-BE49-F238E27FC236}">
                <a16:creationId xmlns:a16="http://schemas.microsoft.com/office/drawing/2014/main" id="{3B6F8EC1-ADBB-4590-9E74-B9ABB0B5B055}"/>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4D7925F3-B452-41C0-9CEB-6DA261C844AB}"/>
              </a:ext>
            </a:extLst>
          </p:cNvPr>
          <p:cNvSpPr>
            <a:spLocks noGrp="1"/>
          </p:cNvSpPr>
          <p:nvPr>
            <p:ph type="dt" sz="half" idx="10"/>
          </p:nvPr>
        </p:nvSpPr>
        <p:spPr/>
        <p:txBody>
          <a:bodyPr/>
          <a:lstStyle/>
          <a:p>
            <a:fld id="{02EBCB78-2DE3-459C-8706-99FF60D18838}" type="datetimeFigureOut">
              <a:rPr lang="hu-HU" smtClean="0"/>
              <a:t>2026. 02. 03.</a:t>
            </a:fld>
            <a:endParaRPr lang="hu-HU"/>
          </a:p>
        </p:txBody>
      </p:sp>
      <p:sp>
        <p:nvSpPr>
          <p:cNvPr id="8" name="Élőláb helye 7">
            <a:extLst>
              <a:ext uri="{FF2B5EF4-FFF2-40B4-BE49-F238E27FC236}">
                <a16:creationId xmlns:a16="http://schemas.microsoft.com/office/drawing/2014/main" id="{767C719B-0BED-4239-812B-2FB3B4996406}"/>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E3EB8A21-1CF3-4A31-BDB5-301E49029644}"/>
              </a:ext>
            </a:extLst>
          </p:cNvPr>
          <p:cNvSpPr>
            <a:spLocks noGrp="1"/>
          </p:cNvSpPr>
          <p:nvPr>
            <p:ph type="sldNum" sz="quarter" idx="12"/>
          </p:nvPr>
        </p:nvSpPr>
        <p:spPr/>
        <p:txBody>
          <a:bodyPr/>
          <a:lstStyle/>
          <a:p>
            <a:fld id="{FDE81096-182B-4DDB-BBDA-64F3AA9564ED}" type="slidenum">
              <a:rPr lang="hu-HU" smtClean="0"/>
              <a:t>‹#›</a:t>
            </a:fld>
            <a:endParaRPr lang="hu-HU"/>
          </a:p>
        </p:txBody>
      </p:sp>
      <p:sp>
        <p:nvSpPr>
          <p:cNvPr id="10" name="Téglalap 9">
            <a:extLst>
              <a:ext uri="{FF2B5EF4-FFF2-40B4-BE49-F238E27FC236}">
                <a16:creationId xmlns:a16="http://schemas.microsoft.com/office/drawing/2014/main" id="{AC91ECB0-3D23-48CD-A4F4-8A71C6A0326D}"/>
              </a:ext>
            </a:extLst>
          </p:cNvPr>
          <p:cNvSpPr/>
          <p:nvPr userDrawn="1"/>
        </p:nvSpPr>
        <p:spPr>
          <a:xfrm>
            <a:off x="2036260" y="6359503"/>
            <a:ext cx="5480501" cy="45719"/>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8A132D86-71A7-4613-BE12-1E447B37292E}"/>
              </a:ext>
            </a:extLst>
          </p:cNvPr>
          <p:cNvSpPr/>
          <p:nvPr userDrawn="1"/>
        </p:nvSpPr>
        <p:spPr>
          <a:xfrm>
            <a:off x="0" y="6313784"/>
            <a:ext cx="5480501" cy="45719"/>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2" name="Téglalap 11">
            <a:extLst>
              <a:ext uri="{FF2B5EF4-FFF2-40B4-BE49-F238E27FC236}">
                <a16:creationId xmlns:a16="http://schemas.microsoft.com/office/drawing/2014/main" id="{12525422-F197-42EE-93B2-4D7E596F0C44}"/>
              </a:ext>
            </a:extLst>
          </p:cNvPr>
          <p:cNvSpPr/>
          <p:nvPr userDrawn="1"/>
        </p:nvSpPr>
        <p:spPr>
          <a:xfrm>
            <a:off x="0" y="6268066"/>
            <a:ext cx="2823827" cy="45719"/>
          </a:xfrm>
          <a:prstGeom prst="rect">
            <a:avLst/>
          </a:prstGeom>
          <a:solidFill>
            <a:srgbClr val="4B8D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pic>
        <p:nvPicPr>
          <p:cNvPr id="13" name="Kép 12">
            <a:extLst>
              <a:ext uri="{FF2B5EF4-FFF2-40B4-BE49-F238E27FC236}">
                <a16:creationId xmlns:a16="http://schemas.microsoft.com/office/drawing/2014/main" id="{DCDF7A1C-4CB5-48D5-B512-5E32416F28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93806" y="396630"/>
            <a:ext cx="1851521" cy="858420"/>
          </a:xfrm>
          <a:prstGeom prst="rect">
            <a:avLst/>
          </a:prstGeom>
        </p:spPr>
      </p:pic>
      <p:sp>
        <p:nvSpPr>
          <p:cNvPr id="14" name="Téglalap 13">
            <a:extLst>
              <a:ext uri="{FF2B5EF4-FFF2-40B4-BE49-F238E27FC236}">
                <a16:creationId xmlns:a16="http://schemas.microsoft.com/office/drawing/2014/main" id="{832F2A4E-4FFC-4FF2-804D-3CCB6E8FAD65}"/>
              </a:ext>
            </a:extLst>
          </p:cNvPr>
          <p:cNvSpPr/>
          <p:nvPr userDrawn="1"/>
        </p:nvSpPr>
        <p:spPr>
          <a:xfrm>
            <a:off x="6141230" y="1333256"/>
            <a:ext cx="5480501" cy="45719"/>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 name="Téglalap 14">
            <a:extLst>
              <a:ext uri="{FF2B5EF4-FFF2-40B4-BE49-F238E27FC236}">
                <a16:creationId xmlns:a16="http://schemas.microsoft.com/office/drawing/2014/main" id="{8A274E98-1FA1-4776-BF4D-BB18EA9DD6CD}"/>
              </a:ext>
            </a:extLst>
          </p:cNvPr>
          <p:cNvSpPr/>
          <p:nvPr userDrawn="1"/>
        </p:nvSpPr>
        <p:spPr>
          <a:xfrm>
            <a:off x="4104970" y="1287537"/>
            <a:ext cx="5480501" cy="45719"/>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 name="Téglalap 15">
            <a:extLst>
              <a:ext uri="{FF2B5EF4-FFF2-40B4-BE49-F238E27FC236}">
                <a16:creationId xmlns:a16="http://schemas.microsoft.com/office/drawing/2014/main" id="{C585A174-109F-4430-82A0-0C926ECCBFDC}"/>
              </a:ext>
            </a:extLst>
          </p:cNvPr>
          <p:cNvSpPr/>
          <p:nvPr userDrawn="1"/>
        </p:nvSpPr>
        <p:spPr>
          <a:xfrm>
            <a:off x="6761644" y="1241818"/>
            <a:ext cx="2823827" cy="45719"/>
          </a:xfrm>
          <a:prstGeom prst="rect">
            <a:avLst/>
          </a:prstGeom>
          <a:solidFill>
            <a:srgbClr val="4B8D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1435801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8" name="Téglalap 7">
            <a:extLst>
              <a:ext uri="{FF2B5EF4-FFF2-40B4-BE49-F238E27FC236}">
                <a16:creationId xmlns:a16="http://schemas.microsoft.com/office/drawing/2014/main" id="{AD27415B-6A5A-451A-ACCE-6B59BB9978FB}"/>
              </a:ext>
            </a:extLst>
          </p:cNvPr>
          <p:cNvSpPr/>
          <p:nvPr userDrawn="1"/>
        </p:nvSpPr>
        <p:spPr>
          <a:xfrm>
            <a:off x="0" y="1"/>
            <a:ext cx="12192000" cy="6857999"/>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pic>
        <p:nvPicPr>
          <p:cNvPr id="9" name="Kép 8">
            <a:extLst>
              <a:ext uri="{FF2B5EF4-FFF2-40B4-BE49-F238E27FC236}">
                <a16:creationId xmlns:a16="http://schemas.microsoft.com/office/drawing/2014/main" id="{CE82DA5E-9D63-4642-B2FB-DCA6736C9C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8156" y="582290"/>
            <a:ext cx="3708942" cy="1747955"/>
          </a:xfrm>
          <a:prstGeom prst="rect">
            <a:avLst/>
          </a:prstGeom>
        </p:spPr>
      </p:pic>
      <p:cxnSp>
        <p:nvCxnSpPr>
          <p:cNvPr id="10" name="Egyenes összekötő 9">
            <a:extLst>
              <a:ext uri="{FF2B5EF4-FFF2-40B4-BE49-F238E27FC236}">
                <a16:creationId xmlns:a16="http://schemas.microsoft.com/office/drawing/2014/main" id="{177B8607-82EF-42E8-AE90-8D2D6D3ED05D}"/>
              </a:ext>
            </a:extLst>
          </p:cNvPr>
          <p:cNvCxnSpPr>
            <a:cxnSpLocks/>
          </p:cNvCxnSpPr>
          <p:nvPr userDrawn="1"/>
        </p:nvCxnSpPr>
        <p:spPr>
          <a:xfrm>
            <a:off x="4613296" y="1079582"/>
            <a:ext cx="0" cy="5778417"/>
          </a:xfrm>
          <a:prstGeom prst="line">
            <a:avLst/>
          </a:prstGeom>
          <a:ln>
            <a:solidFill>
              <a:srgbClr val="FFCD03"/>
            </a:solidFill>
          </a:ln>
        </p:spPr>
        <p:style>
          <a:lnRef idx="1">
            <a:schemeClr val="accent1"/>
          </a:lnRef>
          <a:fillRef idx="0">
            <a:schemeClr val="accent1"/>
          </a:fillRef>
          <a:effectRef idx="0">
            <a:schemeClr val="accent1"/>
          </a:effectRef>
          <a:fontRef idx="minor">
            <a:schemeClr val="tx1"/>
          </a:fontRef>
        </p:style>
      </p:cxnSp>
      <p:sp>
        <p:nvSpPr>
          <p:cNvPr id="2" name="Cím 1">
            <a:extLst>
              <a:ext uri="{FF2B5EF4-FFF2-40B4-BE49-F238E27FC236}">
                <a16:creationId xmlns:a16="http://schemas.microsoft.com/office/drawing/2014/main" id="{2CDB1C45-E980-41AE-B0DD-19C70F682B66}"/>
              </a:ext>
            </a:extLst>
          </p:cNvPr>
          <p:cNvSpPr>
            <a:spLocks noGrp="1"/>
          </p:cNvSpPr>
          <p:nvPr>
            <p:ph type="title"/>
          </p:nvPr>
        </p:nvSpPr>
        <p:spPr>
          <a:xfrm>
            <a:off x="839788" y="2235855"/>
            <a:ext cx="3932237" cy="676677"/>
          </a:xfrm>
        </p:spPr>
        <p:txBody>
          <a:bodyPr anchor="b">
            <a:normAutofit/>
          </a:bodyPr>
          <a:lstStyle>
            <a:lvl1pPr>
              <a:defRPr sz="2000" b="1">
                <a:solidFill>
                  <a:schemeClr val="bg1"/>
                </a:solidFill>
              </a:defRPr>
            </a:lvl1pPr>
          </a:lstStyle>
          <a:p>
            <a:r>
              <a:rPr lang="hu-HU" dirty="0"/>
              <a:t>Mintacím szerkesztése</a:t>
            </a:r>
          </a:p>
        </p:txBody>
      </p:sp>
      <p:sp>
        <p:nvSpPr>
          <p:cNvPr id="3" name="Tartalom helye 2">
            <a:extLst>
              <a:ext uri="{FF2B5EF4-FFF2-40B4-BE49-F238E27FC236}">
                <a16:creationId xmlns:a16="http://schemas.microsoft.com/office/drawing/2014/main" id="{97030ED7-FDE6-4AD7-923A-43858E89D378}"/>
              </a:ext>
            </a:extLst>
          </p:cNvPr>
          <p:cNvSpPr>
            <a:spLocks noGrp="1"/>
          </p:cNvSpPr>
          <p:nvPr>
            <p:ph idx="1"/>
          </p:nvPr>
        </p:nvSpPr>
        <p:spPr>
          <a:xfrm>
            <a:off x="5183188" y="987425"/>
            <a:ext cx="6172200" cy="487362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Szöveg helye 3">
            <a:extLst>
              <a:ext uri="{FF2B5EF4-FFF2-40B4-BE49-F238E27FC236}">
                <a16:creationId xmlns:a16="http://schemas.microsoft.com/office/drawing/2014/main" id="{64BE5A04-C058-45F2-939F-89DA4528E5AE}"/>
              </a:ext>
            </a:extLst>
          </p:cNvPr>
          <p:cNvSpPr>
            <a:spLocks noGrp="1"/>
          </p:cNvSpPr>
          <p:nvPr>
            <p:ph type="body" sz="half" idx="2"/>
          </p:nvPr>
        </p:nvSpPr>
        <p:spPr>
          <a:xfrm>
            <a:off x="839788" y="2912534"/>
            <a:ext cx="3932237" cy="2956454"/>
          </a:xfr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dirty="0"/>
              <a:t>Mintaszöveg szerkesztése</a:t>
            </a:r>
          </a:p>
        </p:txBody>
      </p:sp>
      <p:sp>
        <p:nvSpPr>
          <p:cNvPr id="5" name="Dátum helye 4">
            <a:extLst>
              <a:ext uri="{FF2B5EF4-FFF2-40B4-BE49-F238E27FC236}">
                <a16:creationId xmlns:a16="http://schemas.microsoft.com/office/drawing/2014/main" id="{D5D1427C-BB30-470B-8C4B-D57BCAF6971C}"/>
              </a:ext>
            </a:extLst>
          </p:cNvPr>
          <p:cNvSpPr>
            <a:spLocks noGrp="1"/>
          </p:cNvSpPr>
          <p:nvPr>
            <p:ph type="dt" sz="half" idx="10"/>
          </p:nvPr>
        </p:nvSpPr>
        <p:spPr/>
        <p:txBody>
          <a:bodyPr/>
          <a:lstStyle/>
          <a:p>
            <a:fld id="{02EBCB78-2DE3-459C-8706-99FF60D18838}" type="datetimeFigureOut">
              <a:rPr lang="hu-HU" smtClean="0"/>
              <a:t>2026. 02. 03.</a:t>
            </a:fld>
            <a:endParaRPr lang="hu-HU"/>
          </a:p>
        </p:txBody>
      </p:sp>
      <p:sp>
        <p:nvSpPr>
          <p:cNvPr id="6" name="Élőláb helye 5">
            <a:extLst>
              <a:ext uri="{FF2B5EF4-FFF2-40B4-BE49-F238E27FC236}">
                <a16:creationId xmlns:a16="http://schemas.microsoft.com/office/drawing/2014/main" id="{411C41A8-599A-4D67-8B48-EE800186691D}"/>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E0C33F47-88DB-4BE4-9919-1646C0FB3146}"/>
              </a:ext>
            </a:extLst>
          </p:cNvPr>
          <p:cNvSpPr>
            <a:spLocks noGrp="1"/>
          </p:cNvSpPr>
          <p:nvPr>
            <p:ph type="sldNum" sz="quarter" idx="12"/>
          </p:nvPr>
        </p:nvSpPr>
        <p:spPr/>
        <p:txBody>
          <a:bodyPr/>
          <a:lstStyle/>
          <a:p>
            <a:fld id="{FDE81096-182B-4DDB-BBDA-64F3AA9564ED}" type="slidenum">
              <a:rPr lang="hu-HU" smtClean="0"/>
              <a:t>‹#›</a:t>
            </a:fld>
            <a:endParaRPr lang="hu-HU"/>
          </a:p>
        </p:txBody>
      </p:sp>
    </p:spTree>
    <p:extLst>
      <p:ext uri="{BB962C8B-B14F-4D97-AF65-F5344CB8AC3E}">
        <p14:creationId xmlns:p14="http://schemas.microsoft.com/office/powerpoint/2010/main" val="3624961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BE30FC7-EB89-4A68-ADCB-7F3849B91C6C}"/>
              </a:ext>
            </a:extLst>
          </p:cNvPr>
          <p:cNvSpPr>
            <a:spLocks noGrp="1"/>
          </p:cNvSpPr>
          <p:nvPr>
            <p:ph type="title"/>
          </p:nvPr>
        </p:nvSpPr>
        <p:spPr>
          <a:xfrm>
            <a:off x="839788" y="1651820"/>
            <a:ext cx="3932237" cy="474260"/>
          </a:xfrm>
        </p:spPr>
        <p:txBody>
          <a:bodyPr anchor="b">
            <a:normAutofit/>
          </a:bodyPr>
          <a:lstStyle>
            <a:lvl1pPr>
              <a:defRPr sz="2400" b="1"/>
            </a:lvl1pPr>
          </a:lstStyle>
          <a:p>
            <a:r>
              <a:rPr lang="hu-HU" dirty="0"/>
              <a:t>Mintacím szerkesztése</a:t>
            </a:r>
          </a:p>
        </p:txBody>
      </p:sp>
      <p:sp>
        <p:nvSpPr>
          <p:cNvPr id="3" name="Kép helye 2">
            <a:extLst>
              <a:ext uri="{FF2B5EF4-FFF2-40B4-BE49-F238E27FC236}">
                <a16:creationId xmlns:a16="http://schemas.microsoft.com/office/drawing/2014/main" id="{0E3F12B7-4248-49CA-BB89-D8340170C338}"/>
              </a:ext>
            </a:extLst>
          </p:cNvPr>
          <p:cNvSpPr>
            <a:spLocks noGrp="1"/>
          </p:cNvSpPr>
          <p:nvPr>
            <p:ph type="pic" idx="1"/>
          </p:nvPr>
        </p:nvSpPr>
        <p:spPr>
          <a:xfrm>
            <a:off x="5183188" y="1699846"/>
            <a:ext cx="6172200" cy="41612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8A083550-FB67-418E-9C31-0EC2AD0F23E6}"/>
              </a:ext>
            </a:extLst>
          </p:cNvPr>
          <p:cNvSpPr>
            <a:spLocks noGrp="1"/>
          </p:cNvSpPr>
          <p:nvPr>
            <p:ph type="body" sz="half" idx="2"/>
          </p:nvPr>
        </p:nvSpPr>
        <p:spPr>
          <a:xfrm>
            <a:off x="839788" y="2442332"/>
            <a:ext cx="3932237" cy="342665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dirty="0"/>
              <a:t>Mintaszöveg szerkesztése</a:t>
            </a:r>
          </a:p>
        </p:txBody>
      </p:sp>
      <p:sp>
        <p:nvSpPr>
          <p:cNvPr id="5" name="Dátum helye 4">
            <a:extLst>
              <a:ext uri="{FF2B5EF4-FFF2-40B4-BE49-F238E27FC236}">
                <a16:creationId xmlns:a16="http://schemas.microsoft.com/office/drawing/2014/main" id="{23BC88B2-7BD7-4B43-A819-A10453CBFFD2}"/>
              </a:ext>
            </a:extLst>
          </p:cNvPr>
          <p:cNvSpPr>
            <a:spLocks noGrp="1"/>
          </p:cNvSpPr>
          <p:nvPr>
            <p:ph type="dt" sz="half" idx="10"/>
          </p:nvPr>
        </p:nvSpPr>
        <p:spPr/>
        <p:txBody>
          <a:bodyPr/>
          <a:lstStyle/>
          <a:p>
            <a:fld id="{02EBCB78-2DE3-459C-8706-99FF60D18838}" type="datetimeFigureOut">
              <a:rPr lang="hu-HU" smtClean="0"/>
              <a:t>2026. 02. 03.</a:t>
            </a:fld>
            <a:endParaRPr lang="hu-HU"/>
          </a:p>
        </p:txBody>
      </p:sp>
      <p:sp>
        <p:nvSpPr>
          <p:cNvPr id="6" name="Élőláb helye 5">
            <a:extLst>
              <a:ext uri="{FF2B5EF4-FFF2-40B4-BE49-F238E27FC236}">
                <a16:creationId xmlns:a16="http://schemas.microsoft.com/office/drawing/2014/main" id="{F3A3FA83-1084-4DD9-A7AD-C8F0E5AB4856}"/>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9DE79B5F-D085-46E1-B27F-06351D4CBBBA}"/>
              </a:ext>
            </a:extLst>
          </p:cNvPr>
          <p:cNvSpPr>
            <a:spLocks noGrp="1"/>
          </p:cNvSpPr>
          <p:nvPr>
            <p:ph type="sldNum" sz="quarter" idx="12"/>
          </p:nvPr>
        </p:nvSpPr>
        <p:spPr/>
        <p:txBody>
          <a:bodyPr/>
          <a:lstStyle/>
          <a:p>
            <a:fld id="{FDE81096-182B-4DDB-BBDA-64F3AA9564ED}" type="slidenum">
              <a:rPr lang="hu-HU" smtClean="0"/>
              <a:t>‹#›</a:t>
            </a:fld>
            <a:endParaRPr lang="hu-HU"/>
          </a:p>
        </p:txBody>
      </p:sp>
      <p:pic>
        <p:nvPicPr>
          <p:cNvPr id="8" name="Kép 7">
            <a:extLst>
              <a:ext uri="{FF2B5EF4-FFF2-40B4-BE49-F238E27FC236}">
                <a16:creationId xmlns:a16="http://schemas.microsoft.com/office/drawing/2014/main" id="{74D57144-AABB-4BF5-B90C-7F364D1CF8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93806" y="396630"/>
            <a:ext cx="1851521" cy="858420"/>
          </a:xfrm>
          <a:prstGeom prst="rect">
            <a:avLst/>
          </a:prstGeom>
        </p:spPr>
      </p:pic>
      <p:sp>
        <p:nvSpPr>
          <p:cNvPr id="9" name="Téglalap 8">
            <a:extLst>
              <a:ext uri="{FF2B5EF4-FFF2-40B4-BE49-F238E27FC236}">
                <a16:creationId xmlns:a16="http://schemas.microsoft.com/office/drawing/2014/main" id="{8F5A238A-E4EB-4BD4-941C-4D1179426CAA}"/>
              </a:ext>
            </a:extLst>
          </p:cNvPr>
          <p:cNvSpPr/>
          <p:nvPr userDrawn="1"/>
        </p:nvSpPr>
        <p:spPr>
          <a:xfrm>
            <a:off x="6141230" y="1333256"/>
            <a:ext cx="5480501" cy="45719"/>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Téglalap 9">
            <a:extLst>
              <a:ext uri="{FF2B5EF4-FFF2-40B4-BE49-F238E27FC236}">
                <a16:creationId xmlns:a16="http://schemas.microsoft.com/office/drawing/2014/main" id="{63064B37-2332-46A0-885E-56E54D070D1E}"/>
              </a:ext>
            </a:extLst>
          </p:cNvPr>
          <p:cNvSpPr/>
          <p:nvPr userDrawn="1"/>
        </p:nvSpPr>
        <p:spPr>
          <a:xfrm>
            <a:off x="4104970" y="1287537"/>
            <a:ext cx="5480501" cy="45719"/>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4EE329B2-D9BF-492E-8D79-2B06400ACE29}"/>
              </a:ext>
            </a:extLst>
          </p:cNvPr>
          <p:cNvSpPr/>
          <p:nvPr userDrawn="1"/>
        </p:nvSpPr>
        <p:spPr>
          <a:xfrm>
            <a:off x="6761644" y="1241818"/>
            <a:ext cx="2823827" cy="45719"/>
          </a:xfrm>
          <a:prstGeom prst="rect">
            <a:avLst/>
          </a:prstGeom>
          <a:solidFill>
            <a:srgbClr val="4B8D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2" name="Téglalap 11">
            <a:extLst>
              <a:ext uri="{FF2B5EF4-FFF2-40B4-BE49-F238E27FC236}">
                <a16:creationId xmlns:a16="http://schemas.microsoft.com/office/drawing/2014/main" id="{B260DF86-545A-48CE-9E3D-5C624DC85C77}"/>
              </a:ext>
            </a:extLst>
          </p:cNvPr>
          <p:cNvSpPr/>
          <p:nvPr userDrawn="1"/>
        </p:nvSpPr>
        <p:spPr>
          <a:xfrm>
            <a:off x="2036260" y="6359503"/>
            <a:ext cx="5480501" cy="45719"/>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3" name="Téglalap 12">
            <a:extLst>
              <a:ext uri="{FF2B5EF4-FFF2-40B4-BE49-F238E27FC236}">
                <a16:creationId xmlns:a16="http://schemas.microsoft.com/office/drawing/2014/main" id="{F4EAB34B-52A1-42A1-96EE-1B26B0DE8F38}"/>
              </a:ext>
            </a:extLst>
          </p:cNvPr>
          <p:cNvSpPr/>
          <p:nvPr userDrawn="1"/>
        </p:nvSpPr>
        <p:spPr>
          <a:xfrm>
            <a:off x="0" y="6313784"/>
            <a:ext cx="5480501" cy="45719"/>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4" name="Téglalap 13">
            <a:extLst>
              <a:ext uri="{FF2B5EF4-FFF2-40B4-BE49-F238E27FC236}">
                <a16:creationId xmlns:a16="http://schemas.microsoft.com/office/drawing/2014/main" id="{F7D18C76-F22D-4B96-9742-B40A69E5C95A}"/>
              </a:ext>
            </a:extLst>
          </p:cNvPr>
          <p:cNvSpPr/>
          <p:nvPr userDrawn="1"/>
        </p:nvSpPr>
        <p:spPr>
          <a:xfrm>
            <a:off x="0" y="6268066"/>
            <a:ext cx="2823827" cy="45719"/>
          </a:xfrm>
          <a:prstGeom prst="rect">
            <a:avLst/>
          </a:prstGeom>
          <a:solidFill>
            <a:srgbClr val="4B8D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2414158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7" name="Téglalap 6">
            <a:extLst>
              <a:ext uri="{FF2B5EF4-FFF2-40B4-BE49-F238E27FC236}">
                <a16:creationId xmlns:a16="http://schemas.microsoft.com/office/drawing/2014/main" id="{E2DA930A-3827-4A09-AF64-9568720BD051}"/>
              </a:ext>
            </a:extLst>
          </p:cNvPr>
          <p:cNvSpPr/>
          <p:nvPr userDrawn="1"/>
        </p:nvSpPr>
        <p:spPr>
          <a:xfrm>
            <a:off x="0" y="0"/>
            <a:ext cx="12192000" cy="6858000"/>
          </a:xfrm>
          <a:prstGeom prst="rect">
            <a:avLst/>
          </a:prstGeom>
          <a:solidFill>
            <a:srgbClr val="FFC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solidFill>
                <a:srgbClr val="FFCD03"/>
              </a:solidFill>
            </a:endParaRPr>
          </a:p>
        </p:txBody>
      </p:sp>
      <p:sp>
        <p:nvSpPr>
          <p:cNvPr id="8" name="Téglalap 7">
            <a:extLst>
              <a:ext uri="{FF2B5EF4-FFF2-40B4-BE49-F238E27FC236}">
                <a16:creationId xmlns:a16="http://schemas.microsoft.com/office/drawing/2014/main" id="{40465A86-86C3-4D76-BA75-2974CA9213F8}"/>
              </a:ext>
            </a:extLst>
          </p:cNvPr>
          <p:cNvSpPr/>
          <p:nvPr userDrawn="1"/>
        </p:nvSpPr>
        <p:spPr>
          <a:xfrm>
            <a:off x="0" y="1"/>
            <a:ext cx="12192000" cy="2395138"/>
          </a:xfrm>
          <a:prstGeom prst="rect">
            <a:avLst/>
          </a:prstGeom>
          <a:solidFill>
            <a:srgbClr val="4645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pic>
        <p:nvPicPr>
          <p:cNvPr id="9" name="Kép 8">
            <a:extLst>
              <a:ext uri="{FF2B5EF4-FFF2-40B4-BE49-F238E27FC236}">
                <a16:creationId xmlns:a16="http://schemas.microsoft.com/office/drawing/2014/main" id="{08B55322-C412-41C4-8DCF-4AC148FD824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1036" y="535095"/>
            <a:ext cx="2509005" cy="1182447"/>
          </a:xfrm>
          <a:prstGeom prst="rect">
            <a:avLst/>
          </a:prstGeom>
        </p:spPr>
      </p:pic>
      <p:sp>
        <p:nvSpPr>
          <p:cNvPr id="2" name="Cím 1">
            <a:extLst>
              <a:ext uri="{FF2B5EF4-FFF2-40B4-BE49-F238E27FC236}">
                <a16:creationId xmlns:a16="http://schemas.microsoft.com/office/drawing/2014/main" id="{9672D2C1-CA2B-4D64-AE94-DA02F53BECBC}"/>
              </a:ext>
            </a:extLst>
          </p:cNvPr>
          <p:cNvSpPr>
            <a:spLocks noGrp="1"/>
          </p:cNvSpPr>
          <p:nvPr>
            <p:ph type="title"/>
          </p:nvPr>
        </p:nvSpPr>
        <p:spPr>
          <a:xfrm>
            <a:off x="1676400" y="2884150"/>
            <a:ext cx="10515600" cy="649564"/>
          </a:xfrm>
        </p:spPr>
        <p:txBody>
          <a:bodyPr>
            <a:normAutofit/>
          </a:bodyPr>
          <a:lstStyle>
            <a:lvl1pPr>
              <a:defRPr sz="2800" b="1">
                <a:solidFill>
                  <a:schemeClr val="bg1"/>
                </a:solidFill>
              </a:defRPr>
            </a:lvl1pPr>
          </a:lstStyle>
          <a:p>
            <a:r>
              <a:rPr lang="hu-HU" dirty="0"/>
              <a:t>Mintacím szerkesztése</a:t>
            </a:r>
          </a:p>
        </p:txBody>
      </p:sp>
      <p:sp>
        <p:nvSpPr>
          <p:cNvPr id="3" name="Függőleges szöveg helye 2">
            <a:extLst>
              <a:ext uri="{FF2B5EF4-FFF2-40B4-BE49-F238E27FC236}">
                <a16:creationId xmlns:a16="http://schemas.microsoft.com/office/drawing/2014/main" id="{1C7BD4E9-BADC-40F4-9FFA-C520DA355531}"/>
              </a:ext>
            </a:extLst>
          </p:cNvPr>
          <p:cNvSpPr>
            <a:spLocks noGrp="1"/>
          </p:cNvSpPr>
          <p:nvPr>
            <p:ph type="body" orient="vert" idx="1"/>
          </p:nvPr>
        </p:nvSpPr>
        <p:spPr>
          <a:xfrm rot="16200000">
            <a:off x="1894148" y="3565936"/>
            <a:ext cx="4052365" cy="4351338"/>
          </a:xfrm>
        </p:spPr>
        <p:txBody>
          <a:bodyPr vert="eaVert"/>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Dátum helye 3">
            <a:extLst>
              <a:ext uri="{FF2B5EF4-FFF2-40B4-BE49-F238E27FC236}">
                <a16:creationId xmlns:a16="http://schemas.microsoft.com/office/drawing/2014/main" id="{8C5C8811-66D1-41E3-8E90-A16EB14ABF2B}"/>
              </a:ext>
            </a:extLst>
          </p:cNvPr>
          <p:cNvSpPr>
            <a:spLocks noGrp="1"/>
          </p:cNvSpPr>
          <p:nvPr>
            <p:ph type="dt" sz="half" idx="10"/>
          </p:nvPr>
        </p:nvSpPr>
        <p:spPr/>
        <p:txBody>
          <a:bodyPr/>
          <a:lstStyle/>
          <a:p>
            <a:fld id="{02EBCB78-2DE3-459C-8706-99FF60D18838}" type="datetimeFigureOut">
              <a:rPr lang="hu-HU" smtClean="0"/>
              <a:t>2026. 02. 03.</a:t>
            </a:fld>
            <a:endParaRPr lang="hu-HU"/>
          </a:p>
        </p:txBody>
      </p:sp>
      <p:sp>
        <p:nvSpPr>
          <p:cNvPr id="5" name="Élőláb helye 4">
            <a:extLst>
              <a:ext uri="{FF2B5EF4-FFF2-40B4-BE49-F238E27FC236}">
                <a16:creationId xmlns:a16="http://schemas.microsoft.com/office/drawing/2014/main" id="{D46D3F4C-5923-44AC-8CA7-CEC56C15DF0B}"/>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4162CA17-8892-49E9-AED9-1C23CA619E0F}"/>
              </a:ext>
            </a:extLst>
          </p:cNvPr>
          <p:cNvSpPr>
            <a:spLocks noGrp="1"/>
          </p:cNvSpPr>
          <p:nvPr>
            <p:ph type="sldNum" sz="quarter" idx="12"/>
          </p:nvPr>
        </p:nvSpPr>
        <p:spPr/>
        <p:txBody>
          <a:bodyPr/>
          <a:lstStyle/>
          <a:p>
            <a:fld id="{FDE81096-182B-4DDB-BBDA-64F3AA9564ED}" type="slidenum">
              <a:rPr lang="hu-HU" smtClean="0"/>
              <a:t>‹#›</a:t>
            </a:fld>
            <a:endParaRPr lang="hu-HU"/>
          </a:p>
        </p:txBody>
      </p:sp>
    </p:spTree>
    <p:extLst>
      <p:ext uri="{BB962C8B-B14F-4D97-AF65-F5344CB8AC3E}">
        <p14:creationId xmlns:p14="http://schemas.microsoft.com/office/powerpoint/2010/main" val="3469546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E123229B-C439-4019-9ADB-F00F6CC293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D9A64A34-2CEF-4B49-BDFC-2AA74128C3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BB966A0A-7C19-4F36-9B32-AAFAEF0E4F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EBCB78-2DE3-459C-8706-99FF60D18838}" type="datetimeFigureOut">
              <a:rPr lang="hu-HU" smtClean="0"/>
              <a:t>2026. 02. 03.</a:t>
            </a:fld>
            <a:endParaRPr lang="hu-HU"/>
          </a:p>
        </p:txBody>
      </p:sp>
      <p:sp>
        <p:nvSpPr>
          <p:cNvPr id="5" name="Élőláb helye 4">
            <a:extLst>
              <a:ext uri="{FF2B5EF4-FFF2-40B4-BE49-F238E27FC236}">
                <a16:creationId xmlns:a16="http://schemas.microsoft.com/office/drawing/2014/main" id="{68C6B199-BC00-4A3A-A812-4C3FAC2F86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F052ABA0-0050-46F8-AC2C-E05DC2425F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E81096-182B-4DDB-BBDA-64F3AA9564ED}" type="slidenum">
              <a:rPr lang="hu-HU" smtClean="0"/>
              <a:t>‹#›</a:t>
            </a:fld>
            <a:endParaRPr lang="hu-HU"/>
          </a:p>
        </p:txBody>
      </p:sp>
    </p:spTree>
    <p:extLst>
      <p:ext uri="{BB962C8B-B14F-4D97-AF65-F5344CB8AC3E}">
        <p14:creationId xmlns:p14="http://schemas.microsoft.com/office/powerpoint/2010/main" val="288748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 id="2147483658"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03515-526F-8453-0801-39B885B69344}"/>
              </a:ext>
            </a:extLst>
          </p:cNvPr>
          <p:cNvSpPr>
            <a:spLocks noGrp="1"/>
          </p:cNvSpPr>
          <p:nvPr>
            <p:ph type="title"/>
          </p:nvPr>
        </p:nvSpPr>
        <p:spPr/>
        <p:txBody>
          <a:bodyPr/>
          <a:lstStyle/>
          <a:p>
            <a:r>
              <a:rPr lang="en-HU" sz="3600" dirty="0"/>
              <a:t>W</a:t>
            </a:r>
            <a:r>
              <a:rPr lang="en-GB" sz="3600" dirty="0"/>
              <a:t>h</a:t>
            </a:r>
            <a:r>
              <a:rPr lang="en-HU" sz="3600" dirty="0"/>
              <a:t>o we are</a:t>
            </a:r>
          </a:p>
        </p:txBody>
      </p:sp>
      <p:sp>
        <p:nvSpPr>
          <p:cNvPr id="3" name="Content Placeholder 2">
            <a:extLst>
              <a:ext uri="{FF2B5EF4-FFF2-40B4-BE49-F238E27FC236}">
                <a16:creationId xmlns:a16="http://schemas.microsoft.com/office/drawing/2014/main" id="{2BF37303-1523-BE80-8224-3644C5DAC10F}"/>
              </a:ext>
            </a:extLst>
          </p:cNvPr>
          <p:cNvSpPr>
            <a:spLocks noGrp="1"/>
          </p:cNvSpPr>
          <p:nvPr>
            <p:ph idx="1"/>
          </p:nvPr>
        </p:nvSpPr>
        <p:spPr/>
        <p:txBody>
          <a:bodyPr>
            <a:normAutofit fontScale="77500" lnSpcReduction="20000"/>
          </a:bodyPr>
          <a:lstStyle/>
          <a:p>
            <a:pPr marL="457200">
              <a:lnSpc>
                <a:spcPct val="100000"/>
              </a:lnSpc>
            </a:pPr>
            <a:r>
              <a:rPr lang="en-GB" sz="3600" kern="100" dirty="0">
                <a:latin typeface="Calibri" panose="020F0502020204030204" pitchFamily="34" charset="0"/>
                <a:cs typeface="Times New Roman" panose="02020603050405020304" pitchFamily="18" charset="0"/>
              </a:rPr>
              <a:t>The Climate Ethanol Alliance is a global partnership representing interests in the US, Europe, Canada, Brazil and Asia.</a:t>
            </a:r>
          </a:p>
          <a:p>
            <a:pPr marL="457200">
              <a:lnSpc>
                <a:spcPct val="100000"/>
              </a:lnSpc>
            </a:pPr>
            <a:r>
              <a:rPr lang="en-GB" sz="3600" kern="100" dirty="0">
                <a:latin typeface="Calibri" panose="020F0502020204030204" pitchFamily="34" charset="0"/>
                <a:cs typeface="Times New Roman" panose="02020603050405020304" pitchFamily="18" charset="0"/>
              </a:rPr>
              <a:t>Its mission is to advance renewable ethanol as an alternative to oil and promote evidence- and science-based policymaking to decarbonize transport. </a:t>
            </a:r>
          </a:p>
          <a:p>
            <a:pPr marL="457200">
              <a:lnSpc>
                <a:spcPct val="100000"/>
              </a:lnSpc>
            </a:pPr>
            <a:r>
              <a:rPr lang="en-GB" sz="3600" kern="100" dirty="0">
                <a:latin typeface="Calibri" panose="020F0502020204030204" pitchFamily="34" charset="0"/>
                <a:cs typeface="Times New Roman" panose="02020603050405020304" pitchFamily="18" charset="0"/>
              </a:rPr>
              <a:t>The Climate Ethanol Alliance brings together bioethanol producers, service providers, and input suppliers to support the climate action goals of the Paris Agreement and facilitate the accelerated transition of the transport sector towards low carbon. </a:t>
            </a:r>
          </a:p>
          <a:p>
            <a:endParaRPr lang="en-HU" dirty="0"/>
          </a:p>
        </p:txBody>
      </p:sp>
    </p:spTree>
    <p:extLst>
      <p:ext uri="{BB962C8B-B14F-4D97-AF65-F5344CB8AC3E}">
        <p14:creationId xmlns:p14="http://schemas.microsoft.com/office/powerpoint/2010/main" val="651151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329D53D-47AA-4280-8113-C80C44BED878}"/>
              </a:ext>
            </a:extLst>
          </p:cNvPr>
          <p:cNvSpPr>
            <a:spLocks noGrp="1"/>
          </p:cNvSpPr>
          <p:nvPr>
            <p:ph type="title"/>
          </p:nvPr>
        </p:nvSpPr>
        <p:spPr/>
        <p:txBody>
          <a:bodyPr/>
          <a:lstStyle/>
          <a:p>
            <a:r>
              <a:rPr lang="en-HU" sz="3600" dirty="0"/>
              <a:t>W</a:t>
            </a:r>
            <a:r>
              <a:rPr lang="en-GB" sz="3600" dirty="0"/>
              <a:t>h</a:t>
            </a:r>
            <a:r>
              <a:rPr lang="en-HU" sz="3600" dirty="0"/>
              <a:t>o we are</a:t>
            </a:r>
            <a:endParaRPr lang="hu-HU" sz="3600" dirty="0"/>
          </a:p>
        </p:txBody>
      </p:sp>
      <p:sp>
        <p:nvSpPr>
          <p:cNvPr id="3" name="Tartalom helye 2">
            <a:extLst>
              <a:ext uri="{FF2B5EF4-FFF2-40B4-BE49-F238E27FC236}">
                <a16:creationId xmlns:a16="http://schemas.microsoft.com/office/drawing/2014/main" id="{4B0F9A97-59DA-4086-9BE8-CC1603F0DAE3}"/>
              </a:ext>
            </a:extLst>
          </p:cNvPr>
          <p:cNvSpPr>
            <a:spLocks noGrp="1"/>
          </p:cNvSpPr>
          <p:nvPr>
            <p:ph idx="1"/>
          </p:nvPr>
        </p:nvSpPr>
        <p:spPr>
          <a:xfrm>
            <a:off x="838200" y="1952163"/>
            <a:ext cx="10515600" cy="822852"/>
          </a:xfrm>
        </p:spPr>
        <p:txBody>
          <a:bodyPr>
            <a:normAutofit/>
          </a:bodyPr>
          <a:lstStyle/>
          <a:p>
            <a:pPr indent="0">
              <a:lnSpc>
                <a:spcPct val="100000"/>
              </a:lnSpc>
              <a:buNone/>
            </a:pPr>
            <a:r>
              <a:rPr lang="en-GB" sz="2400" kern="100" dirty="0">
                <a:latin typeface="Calibri" panose="020F0502020204030204" pitchFamily="34" charset="0"/>
                <a:cs typeface="Times New Roman" panose="02020603050405020304" pitchFamily="18" charset="0"/>
              </a:rPr>
              <a:t>CEA was founded in 2024 and growing</a:t>
            </a:r>
          </a:p>
        </p:txBody>
      </p:sp>
      <p:pic>
        <p:nvPicPr>
          <p:cNvPr id="4" name="Content Placeholder 6">
            <a:extLst>
              <a:ext uri="{FF2B5EF4-FFF2-40B4-BE49-F238E27FC236}">
                <a16:creationId xmlns:a16="http://schemas.microsoft.com/office/drawing/2014/main" id="{589840A2-4DBB-A06E-04C1-26753C2BB32D}"/>
              </a:ext>
            </a:extLst>
          </p:cNvPr>
          <p:cNvPicPr>
            <a:picLocks noChangeAspect="1"/>
          </p:cNvPicPr>
          <p:nvPr/>
        </p:nvPicPr>
        <p:blipFill>
          <a:blip r:embed="rId2"/>
          <a:stretch>
            <a:fillRect/>
          </a:stretch>
        </p:blipFill>
        <p:spPr>
          <a:xfrm>
            <a:off x="2984677" y="3186441"/>
            <a:ext cx="5685775" cy="822852"/>
          </a:xfrm>
          <a:prstGeom prst="rect">
            <a:avLst/>
          </a:prstGeom>
        </p:spPr>
      </p:pic>
      <p:sp>
        <p:nvSpPr>
          <p:cNvPr id="7" name="TextBox 6">
            <a:extLst>
              <a:ext uri="{FF2B5EF4-FFF2-40B4-BE49-F238E27FC236}">
                <a16:creationId xmlns:a16="http://schemas.microsoft.com/office/drawing/2014/main" id="{02D77EA0-3CDE-C36B-CCEC-4487E92B94B3}"/>
              </a:ext>
            </a:extLst>
          </p:cNvPr>
          <p:cNvSpPr txBox="1"/>
          <p:nvPr/>
        </p:nvSpPr>
        <p:spPr>
          <a:xfrm>
            <a:off x="995423" y="4313007"/>
            <a:ext cx="2221314" cy="369332"/>
          </a:xfrm>
          <a:prstGeom prst="rect">
            <a:avLst/>
          </a:prstGeom>
          <a:noFill/>
        </p:spPr>
        <p:txBody>
          <a:bodyPr wrap="none" rtlCol="0">
            <a:spAutoFit/>
          </a:bodyPr>
          <a:lstStyle/>
          <a:p>
            <a:r>
              <a:rPr lang="en-HU" dirty="0"/>
              <a:t>Supporting members</a:t>
            </a:r>
          </a:p>
        </p:txBody>
      </p:sp>
      <p:sp>
        <p:nvSpPr>
          <p:cNvPr id="8" name="TextBox 7">
            <a:extLst>
              <a:ext uri="{FF2B5EF4-FFF2-40B4-BE49-F238E27FC236}">
                <a16:creationId xmlns:a16="http://schemas.microsoft.com/office/drawing/2014/main" id="{2206E412-0042-F227-367F-058D6E13A185}"/>
              </a:ext>
            </a:extLst>
          </p:cNvPr>
          <p:cNvSpPr txBox="1"/>
          <p:nvPr/>
        </p:nvSpPr>
        <p:spPr>
          <a:xfrm>
            <a:off x="995423" y="2775015"/>
            <a:ext cx="1946815" cy="369332"/>
          </a:xfrm>
          <a:prstGeom prst="rect">
            <a:avLst/>
          </a:prstGeom>
          <a:noFill/>
        </p:spPr>
        <p:txBody>
          <a:bodyPr wrap="none" rtlCol="0">
            <a:spAutoFit/>
          </a:bodyPr>
          <a:lstStyle/>
          <a:p>
            <a:r>
              <a:rPr lang="en-HU" dirty="0"/>
              <a:t>Ordinary members</a:t>
            </a:r>
          </a:p>
        </p:txBody>
      </p:sp>
      <p:pic>
        <p:nvPicPr>
          <p:cNvPr id="5" name="Picture 4">
            <a:extLst>
              <a:ext uri="{FF2B5EF4-FFF2-40B4-BE49-F238E27FC236}">
                <a16:creationId xmlns:a16="http://schemas.microsoft.com/office/drawing/2014/main" id="{78B403F5-C599-C2FE-8275-BCC5386E8C22}"/>
              </a:ext>
            </a:extLst>
          </p:cNvPr>
          <p:cNvPicPr>
            <a:picLocks noChangeAspect="1"/>
          </p:cNvPicPr>
          <p:nvPr/>
        </p:nvPicPr>
        <p:blipFill>
          <a:blip r:embed="rId3"/>
          <a:stretch>
            <a:fillRect/>
          </a:stretch>
        </p:blipFill>
        <p:spPr>
          <a:xfrm>
            <a:off x="2984677" y="4714585"/>
            <a:ext cx="6026251" cy="2143415"/>
          </a:xfrm>
          <a:prstGeom prst="rect">
            <a:avLst/>
          </a:prstGeom>
        </p:spPr>
      </p:pic>
    </p:spTree>
    <p:extLst>
      <p:ext uri="{BB962C8B-B14F-4D97-AF65-F5344CB8AC3E}">
        <p14:creationId xmlns:p14="http://schemas.microsoft.com/office/powerpoint/2010/main" val="1364673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C7143-4E54-E52E-87B0-6B01CCEF3F25}"/>
              </a:ext>
            </a:extLst>
          </p:cNvPr>
          <p:cNvSpPr>
            <a:spLocks noGrp="1"/>
          </p:cNvSpPr>
          <p:nvPr>
            <p:ph type="title"/>
          </p:nvPr>
        </p:nvSpPr>
        <p:spPr/>
        <p:txBody>
          <a:bodyPr/>
          <a:lstStyle/>
          <a:p>
            <a:r>
              <a:rPr lang="en-US" sz="3600" dirty="0"/>
              <a:t>Priorities</a:t>
            </a:r>
          </a:p>
        </p:txBody>
      </p:sp>
      <p:sp>
        <p:nvSpPr>
          <p:cNvPr id="3" name="Content Placeholder 2">
            <a:extLst>
              <a:ext uri="{FF2B5EF4-FFF2-40B4-BE49-F238E27FC236}">
                <a16:creationId xmlns:a16="http://schemas.microsoft.com/office/drawing/2014/main" id="{28B0F570-1FFA-BE9A-8AE0-E7AC15660FDA}"/>
              </a:ext>
            </a:extLst>
          </p:cNvPr>
          <p:cNvSpPr>
            <a:spLocks noGrp="1"/>
          </p:cNvSpPr>
          <p:nvPr>
            <p:ph idx="1"/>
          </p:nvPr>
        </p:nvSpPr>
        <p:spPr/>
        <p:txBody>
          <a:bodyPr>
            <a:normAutofit/>
          </a:bodyPr>
          <a:lstStyle/>
          <a:p>
            <a:pPr algn="l"/>
            <a:endParaRPr lang="en-GB" sz="2000" dirty="0">
              <a:solidFill>
                <a:srgbClr val="FFFFFF"/>
              </a:solidFill>
              <a:effectLst/>
              <a:latin typeface="Arial" panose="020B0604020202020204" pitchFamily="34" charset="0"/>
              <a:cs typeface="Arial" panose="020B0604020202020204" pitchFamily="34" charset="0"/>
            </a:endParaRPr>
          </a:p>
          <a:p>
            <a:pPr algn="l"/>
            <a:r>
              <a:rPr lang="en-GB" sz="2000" dirty="0">
                <a:solidFill>
                  <a:srgbClr val="FFFFFF"/>
                </a:solidFill>
                <a:effectLst/>
                <a:latin typeface="Arial" panose="020B0604020202020204" pitchFamily="34" charset="0"/>
                <a:cs typeface="Arial" panose="020B0604020202020204" pitchFamily="34" charset="0"/>
              </a:rPr>
              <a:t>Revisiting the image of ethanol</a:t>
            </a:r>
          </a:p>
          <a:p>
            <a:pPr algn="l"/>
            <a:r>
              <a:rPr lang="en-GB" sz="2000" dirty="0">
                <a:solidFill>
                  <a:srgbClr val="FFFFFF"/>
                </a:solidFill>
                <a:effectLst/>
                <a:latin typeface="Arial" panose="020B0604020202020204" pitchFamily="34" charset="0"/>
                <a:cs typeface="Arial" panose="020B0604020202020204" pitchFamily="34" charset="0"/>
              </a:rPr>
              <a:t>High octane fuels in road transport (</a:t>
            </a:r>
            <a:r>
              <a:rPr lang="en-HU" sz="2000" kern="100" dirty="0">
                <a:latin typeface="Arial" panose="020B0604020202020204" pitchFamily="34" charset="0"/>
                <a:cs typeface="Arial" panose="020B0604020202020204" pitchFamily="34" charset="0"/>
              </a:rPr>
              <a:t>E20, E30)</a:t>
            </a:r>
          </a:p>
          <a:p>
            <a:r>
              <a:rPr lang="en-HU" sz="2000" kern="100" dirty="0">
                <a:latin typeface="Arial" panose="020B0604020202020204" pitchFamily="34" charset="0"/>
                <a:cs typeface="Arial" panose="020B0604020202020204" pitchFamily="34" charset="0"/>
              </a:rPr>
              <a:t>Carbon removal - </a:t>
            </a:r>
            <a:r>
              <a:rPr lang="en-GB" sz="2000" dirty="0">
                <a:solidFill>
                  <a:srgbClr val="FFFFFF"/>
                </a:solidFill>
                <a:effectLst/>
                <a:latin typeface="Arial" panose="020B0604020202020204" pitchFamily="34" charset="0"/>
                <a:cs typeface="Arial" panose="020B0604020202020204" pitchFamily="34" charset="0"/>
              </a:rPr>
              <a:t>Fermentation Carbon Capture and Storage</a:t>
            </a:r>
            <a:endParaRPr lang="en-HU" sz="2000" kern="100" dirty="0">
              <a:latin typeface="Arial" panose="020B0604020202020204" pitchFamily="34" charset="0"/>
              <a:cs typeface="Arial" panose="020B0604020202020204" pitchFamily="34" charset="0"/>
            </a:endParaRPr>
          </a:p>
          <a:p>
            <a:pPr algn="l"/>
            <a:r>
              <a:rPr lang="en-GB" sz="2000" dirty="0">
                <a:solidFill>
                  <a:srgbClr val="FFFFFF"/>
                </a:solidFill>
                <a:effectLst/>
                <a:latin typeface="Arial" panose="020B0604020202020204" pitchFamily="34" charset="0"/>
                <a:cs typeface="Arial" panose="020B0604020202020204" pitchFamily="34" charset="0"/>
              </a:rPr>
              <a:t>Low carbon marine fuels</a:t>
            </a:r>
          </a:p>
          <a:p>
            <a:pPr algn="l"/>
            <a:endParaRPr lang="en-GB" dirty="0">
              <a:solidFill>
                <a:srgbClr val="FFFFFF"/>
              </a:solidFill>
              <a:latin typeface="Arial" panose="020B0604020202020204" pitchFamily="34" charset="0"/>
              <a:cs typeface="Arial" panose="020B0604020202020204" pitchFamily="34" charset="0"/>
            </a:endParaRPr>
          </a:p>
          <a:p>
            <a:pPr marL="0" indent="0" algn="l">
              <a:buNone/>
            </a:pPr>
            <a:endParaRPr lang="en-GB" b="1" i="0" dirty="0">
              <a:solidFill>
                <a:srgbClr val="FFFFFF"/>
              </a:solidFill>
              <a:effectLst/>
              <a:latin typeface="Arial" panose="020B0604020202020204" pitchFamily="34" charset="0"/>
            </a:endParaRPr>
          </a:p>
          <a:p>
            <a:pPr marL="0" indent="0" algn="l">
              <a:buNone/>
            </a:pPr>
            <a:r>
              <a:rPr lang="en-GB" b="1" i="0" dirty="0">
                <a:solidFill>
                  <a:srgbClr val="FFFFFF"/>
                </a:solidFill>
                <a:effectLst/>
                <a:latin typeface="Arial" panose="020B0604020202020204" pitchFamily="34" charset="0"/>
              </a:rPr>
              <a:t>	Trade policy is not part of the mandate</a:t>
            </a:r>
            <a:endParaRPr lang="en-GB" dirty="0">
              <a:solidFill>
                <a:srgbClr val="FFFFFF"/>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7234045"/>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07E3B4E8381AB409C30E98D88F48EEE" ma:contentTypeVersion="18" ma:contentTypeDescription="Create a new document." ma:contentTypeScope="" ma:versionID="959d93e1c3f2c31ebae9173d25931372">
  <xsd:schema xmlns:xsd="http://www.w3.org/2001/XMLSchema" xmlns:xs="http://www.w3.org/2001/XMLSchema" xmlns:p="http://schemas.microsoft.com/office/2006/metadata/properties" xmlns:ns2="143accc6-0291-44f1-8adc-94de59fe93fd" xmlns:ns3="8094034c-2ab5-414b-a1ed-c6915337f13d" targetNamespace="http://schemas.microsoft.com/office/2006/metadata/properties" ma:root="true" ma:fieldsID="81f4e2a3493d9263908ec72a285af72d" ns2:_="" ns3:_="">
    <xsd:import namespace="143accc6-0291-44f1-8adc-94de59fe93fd"/>
    <xsd:import namespace="8094034c-2ab5-414b-a1ed-c6915337f13d"/>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3accc6-0291-44f1-8adc-94de59fe93fd"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ae950c1-5730-4c7e-96d4-e3c2cb127953"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094034c-2ab5-414b-a1ed-c6915337f13d"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417cb44d-8461-456a-9783-98ea4414b2f3}" ma:internalName="TaxCatchAll" ma:showField="CatchAllData" ma:web="8094034c-2ab5-414b-a1ed-c6915337f1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43accc6-0291-44f1-8adc-94de59fe93fd">
      <Terms xmlns="http://schemas.microsoft.com/office/infopath/2007/PartnerControls"/>
    </lcf76f155ced4ddcb4097134ff3c332f>
    <MigrationWizId xmlns="143accc6-0291-44f1-8adc-94de59fe93fd" xsi:nil="true"/>
    <TaxCatchAll xmlns="8094034c-2ab5-414b-a1ed-c6915337f13d" xsi:nil="true"/>
    <MigrationWizIdPermissions xmlns="143accc6-0291-44f1-8adc-94de59fe93fd" xsi:nil="true"/>
    <MigrationWizIdVersion xmlns="143accc6-0291-44f1-8adc-94de59fe93fd" xsi:nil="true"/>
    <lcf76f155ced4ddcb4097134ff3c332f0 xmlns="143accc6-0291-44f1-8adc-94de59fe93fd" xsi:nil="true"/>
  </documentManagement>
</p:properties>
</file>

<file path=customXml/itemProps1.xml><?xml version="1.0" encoding="utf-8"?>
<ds:datastoreItem xmlns:ds="http://schemas.openxmlformats.org/officeDocument/2006/customXml" ds:itemID="{8620652C-5984-4495-89D5-30A106F5895F}">
  <ds:schemaRefs>
    <ds:schemaRef ds:uri="http://schemas.microsoft.com/sharepoint/v3/contenttype/forms"/>
  </ds:schemaRefs>
</ds:datastoreItem>
</file>

<file path=customXml/itemProps2.xml><?xml version="1.0" encoding="utf-8"?>
<ds:datastoreItem xmlns:ds="http://schemas.openxmlformats.org/officeDocument/2006/customXml" ds:itemID="{170808CF-5767-4AA2-B788-48C10000D215}"/>
</file>

<file path=customXml/itemProps3.xml><?xml version="1.0" encoding="utf-8"?>
<ds:datastoreItem xmlns:ds="http://schemas.openxmlformats.org/officeDocument/2006/customXml" ds:itemID="{98376808-DDA4-4C36-AF1B-C8D04152B754}"/>
</file>

<file path=docProps/app.xml><?xml version="1.0" encoding="utf-8"?>
<Properties xmlns="http://schemas.openxmlformats.org/officeDocument/2006/extended-properties" xmlns:vt="http://schemas.openxmlformats.org/officeDocument/2006/docPropsVTypes">
  <TotalTime>594</TotalTime>
  <Words>141</Words>
  <Application>Microsoft Macintosh PowerPoint</Application>
  <PresentationFormat>Widescreen</PresentationFormat>
  <Paragraphs>17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Office-téma</vt:lpstr>
      <vt:lpstr>Who we are</vt:lpstr>
      <vt:lpstr>Who we are</vt:lpstr>
      <vt:lpstr>Priorities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Zoltán Czeglédi</dc:creator>
  <cp:lastModifiedBy>Zoltán Szabó</cp:lastModifiedBy>
  <cp:revision>27</cp:revision>
  <dcterms:created xsi:type="dcterms:W3CDTF">2024-07-14T16:09:55Z</dcterms:created>
  <dcterms:modified xsi:type="dcterms:W3CDTF">2026-02-03T09:14:47Z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0x010100907E3B4E8381AB409C30E98D88F48EEE</vt:lpwstr>
  </property>
</Properties>
</file>