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314" r:id="rId5"/>
    <p:sldId id="315" r:id="rId6"/>
    <p:sldId id="317" r:id="rId7"/>
    <p:sldId id="318" r:id="rId8"/>
    <p:sldId id="319" r:id="rId9"/>
    <p:sldId id="321" r:id="rId10"/>
    <p:sldId id="337" r:id="rId11"/>
    <p:sldId id="322" r:id="rId12"/>
    <p:sldId id="338" r:id="rId13"/>
    <p:sldId id="324" r:id="rId14"/>
    <p:sldId id="325" r:id="rId15"/>
    <p:sldId id="326" r:id="rId16"/>
    <p:sldId id="327" r:id="rId17"/>
    <p:sldId id="328" r:id="rId18"/>
    <p:sldId id="329" r:id="rId19"/>
    <p:sldId id="339" r:id="rId20"/>
    <p:sldId id="330" r:id="rId21"/>
    <p:sldId id="331" r:id="rId22"/>
    <p:sldId id="332" r:id="rId23"/>
    <p:sldId id="333" r:id="rId24"/>
    <p:sldId id="334" r:id="rId25"/>
    <p:sldId id="335" r:id="rId26"/>
    <p:sldId id="340" r:id="rId27"/>
    <p:sldId id="336" r:id="rId28"/>
    <p:sldId id="341" r:id="rId29"/>
  </p:sldIdLst>
  <p:sldSz cx="15240000" cy="8572500"/>
  <p:notesSz cx="6858000" cy="9144000"/>
  <p:embeddedFontLst>
    <p:embeddedFont>
      <p:font typeface="Archivo Black"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BE93E3-CDC0-0EA4-4126-F0FD014B87AC}" v="688" dt="2026-02-03T20:24:40.649"/>
    <p1510:client id="{B9E6FC88-40C8-4248-A3F7-BB169DE16591}" v="14" dt="2026-02-03T19:45:54.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907" y="9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Love" userId="S::hlove@iowarfa.org::bb598a92-ccdf-4066-ba58-76b8df58fd22" providerId="AD" clId="Web-{7C60C7C3-B061-5DFA-8C95-3B13136E6BDB}"/>
    <pc:docChg chg="addSld delSld modSld sldOrd">
      <pc:chgData name="Hannah Love" userId="S::hlove@iowarfa.org::bb598a92-ccdf-4066-ba58-76b8df58fd22" providerId="AD" clId="Web-{7C60C7C3-B061-5DFA-8C95-3B13136E6BDB}" dt="2026-01-29T19:03:23.494" v="226" actId="1076"/>
      <pc:docMkLst>
        <pc:docMk/>
      </pc:docMkLst>
      <pc:sldChg chg="addSp delSp modSp ord">
        <pc:chgData name="Hannah Love" userId="S::hlove@iowarfa.org::bb598a92-ccdf-4066-ba58-76b8df58fd22" providerId="AD" clId="Web-{7C60C7C3-B061-5DFA-8C95-3B13136E6BDB}" dt="2026-01-29T17:48:51.129" v="109" actId="1076"/>
        <pc:sldMkLst>
          <pc:docMk/>
          <pc:sldMk cId="0" sldId="314"/>
        </pc:sldMkLst>
      </pc:sldChg>
      <pc:sldChg chg="addSp delSp modSp add replId">
        <pc:chgData name="Hannah Love" userId="S::hlove@iowarfa.org::bb598a92-ccdf-4066-ba58-76b8df58fd22" providerId="AD" clId="Web-{7C60C7C3-B061-5DFA-8C95-3B13136E6BDB}" dt="2026-01-29T19:03:23.494" v="226" actId="1076"/>
        <pc:sldMkLst>
          <pc:docMk/>
          <pc:sldMk cId="932649981" sldId="315"/>
        </pc:sldMkLst>
      </pc:sldChg>
    </pc:docChg>
  </pc:docChgLst>
  <pc:docChgLst>
    <pc:chgData name="Hannah Love" userId="S::hlove@iowarfa.org::bb598a92-ccdf-4066-ba58-76b8df58fd22" providerId="AD" clId="Web-{7CBE93E3-CDC0-0EA4-4126-F0FD014B87AC}"/>
    <pc:docChg chg="addSld delSld modSld sldOrd">
      <pc:chgData name="Hannah Love" userId="S::hlove@iowarfa.org::bb598a92-ccdf-4066-ba58-76b8df58fd22" providerId="AD" clId="Web-{7CBE93E3-CDC0-0EA4-4126-F0FD014B87AC}" dt="2026-02-03T20:24:40.649" v="665" actId="14100"/>
      <pc:docMkLst>
        <pc:docMk/>
      </pc:docMkLst>
      <pc:sldChg chg="addSp delSp modSp">
        <pc:chgData name="Hannah Love" userId="S::hlove@iowarfa.org::bb598a92-ccdf-4066-ba58-76b8df58fd22" providerId="AD" clId="Web-{7CBE93E3-CDC0-0EA4-4126-F0FD014B87AC}" dt="2026-02-02T22:10:34.077" v="151" actId="1076"/>
        <pc:sldMkLst>
          <pc:docMk/>
          <pc:sldMk cId="932649981" sldId="315"/>
        </pc:sldMkLst>
        <pc:spChg chg="del">
          <ac:chgData name="Hannah Love" userId="S::hlove@iowarfa.org::bb598a92-ccdf-4066-ba58-76b8df58fd22" providerId="AD" clId="Web-{7CBE93E3-CDC0-0EA4-4126-F0FD014B87AC}" dt="2026-02-02T20:44:38.038" v="3"/>
          <ac:spMkLst>
            <pc:docMk/>
            <pc:sldMk cId="932649981" sldId="315"/>
            <ac:spMk id="9" creationId="{55B47197-D56C-5DE2-A7B9-D16CC317F986}"/>
          </ac:spMkLst>
        </pc:spChg>
        <pc:spChg chg="mod">
          <ac:chgData name="Hannah Love" userId="S::hlove@iowarfa.org::bb598a92-ccdf-4066-ba58-76b8df58fd22" providerId="AD" clId="Web-{7CBE93E3-CDC0-0EA4-4126-F0FD014B87AC}" dt="2026-02-02T22:10:22.077" v="149" actId="20577"/>
          <ac:spMkLst>
            <pc:docMk/>
            <pc:sldMk cId="932649981" sldId="315"/>
            <ac:spMk id="12" creationId="{279EA323-5A1E-4DA9-322F-FFDE020C4DC4}"/>
          </ac:spMkLst>
        </pc:spChg>
        <pc:grpChg chg="mod">
          <ac:chgData name="Hannah Love" userId="S::hlove@iowarfa.org::bb598a92-ccdf-4066-ba58-76b8df58fd22" providerId="AD" clId="Web-{7CBE93E3-CDC0-0EA4-4126-F0FD014B87AC}" dt="2026-02-02T22:10:34.077" v="151" actId="1076"/>
          <ac:grpSpMkLst>
            <pc:docMk/>
            <pc:sldMk cId="932649981" sldId="315"/>
            <ac:grpSpMk id="13" creationId="{9C041F44-96D4-44EB-729D-E66C1FB7D664}"/>
          </ac:grpSpMkLst>
        </pc:grpChg>
        <pc:picChg chg="add mod modCrop">
          <ac:chgData name="Hannah Love" userId="S::hlove@iowarfa.org::bb598a92-ccdf-4066-ba58-76b8df58fd22" providerId="AD" clId="Web-{7CBE93E3-CDC0-0EA4-4126-F0FD014B87AC}" dt="2026-02-02T22:10:07.592" v="143" actId="1076"/>
          <ac:picMkLst>
            <pc:docMk/>
            <pc:sldMk cId="932649981" sldId="315"/>
            <ac:picMk id="5" creationId="{1B98602A-B32D-9D25-802D-598A8D635577}"/>
          </ac:picMkLst>
        </pc:picChg>
        <pc:picChg chg="add mod">
          <ac:chgData name="Hannah Love" userId="S::hlove@iowarfa.org::bb598a92-ccdf-4066-ba58-76b8df58fd22" providerId="AD" clId="Web-{7CBE93E3-CDC0-0EA4-4126-F0FD014B87AC}" dt="2026-02-02T22:10:16.295" v="148" actId="1076"/>
          <ac:picMkLst>
            <pc:docMk/>
            <pc:sldMk cId="932649981" sldId="315"/>
            <ac:picMk id="6" creationId="{ADBDB24B-FF4A-DB71-7ECB-AA155DD4C0EC}"/>
          </ac:picMkLst>
        </pc:picChg>
      </pc:sldChg>
      <pc:sldChg chg="addSp delSp modSp">
        <pc:chgData name="Hannah Love" userId="S::hlove@iowarfa.org::bb598a92-ccdf-4066-ba58-76b8df58fd22" providerId="AD" clId="Web-{7CBE93E3-CDC0-0EA4-4126-F0FD014B87AC}" dt="2026-02-03T20:05:51.356" v="584" actId="14100"/>
        <pc:sldMkLst>
          <pc:docMk/>
          <pc:sldMk cId="4187508911" sldId="318"/>
        </pc:sldMkLst>
        <pc:graphicFrameChg chg="add del mod">
          <ac:chgData name="Hannah Love" userId="S::hlove@iowarfa.org::bb598a92-ccdf-4066-ba58-76b8df58fd22" providerId="AD" clId="Web-{7CBE93E3-CDC0-0EA4-4126-F0FD014B87AC}" dt="2026-02-03T20:05:51.356" v="584" actId="14100"/>
          <ac:graphicFrameMkLst>
            <pc:docMk/>
            <pc:sldMk cId="4187508911" sldId="318"/>
            <ac:graphicFrameMk id="2" creationId="{0F65559C-13B5-E548-3A88-F74C5F376B55}"/>
          </ac:graphicFrameMkLst>
        </pc:graphicFrameChg>
        <pc:graphicFrameChg chg="add del mod">
          <ac:chgData name="Hannah Love" userId="S::hlove@iowarfa.org::bb598a92-ccdf-4066-ba58-76b8df58fd22" providerId="AD" clId="Web-{7CBE93E3-CDC0-0EA4-4126-F0FD014B87AC}" dt="2026-02-03T19:15:22.092" v="569"/>
          <ac:graphicFrameMkLst>
            <pc:docMk/>
            <pc:sldMk cId="4187508911" sldId="318"/>
            <ac:graphicFrameMk id="3" creationId="{0F65559C-13B5-E548-3A88-F74C5F376B55}"/>
          </ac:graphicFrameMkLst>
        </pc:graphicFrameChg>
      </pc:sldChg>
      <pc:sldChg chg="addSp delSp modSp">
        <pc:chgData name="Hannah Love" userId="S::hlove@iowarfa.org::bb598a92-ccdf-4066-ba58-76b8df58fd22" providerId="AD" clId="Web-{7CBE93E3-CDC0-0EA4-4126-F0FD014B87AC}" dt="2026-02-03T20:05:46.794" v="583" actId="1076"/>
        <pc:sldMkLst>
          <pc:docMk/>
          <pc:sldMk cId="2697015176" sldId="319"/>
        </pc:sldMkLst>
        <pc:graphicFrameChg chg="add del mod">
          <ac:chgData name="Hannah Love" userId="S::hlove@iowarfa.org::bb598a92-ccdf-4066-ba58-76b8df58fd22" providerId="AD" clId="Web-{7CBE93E3-CDC0-0EA4-4126-F0FD014B87AC}" dt="2026-02-03T20:05:46.794" v="583" actId="1076"/>
          <ac:graphicFrameMkLst>
            <pc:docMk/>
            <pc:sldMk cId="2697015176" sldId="319"/>
            <ac:graphicFrameMk id="2" creationId="{AB840FA6-053D-431C-AEFE-E6F48D58B14F}"/>
          </ac:graphicFrameMkLst>
        </pc:graphicFrameChg>
        <pc:graphicFrameChg chg="add del mod">
          <ac:chgData name="Hannah Love" userId="S::hlove@iowarfa.org::bb598a92-ccdf-4066-ba58-76b8df58fd22" providerId="AD" clId="Web-{7CBE93E3-CDC0-0EA4-4126-F0FD014B87AC}" dt="2026-02-03T20:03:54.497" v="575"/>
          <ac:graphicFrameMkLst>
            <pc:docMk/>
            <pc:sldMk cId="2697015176" sldId="319"/>
            <ac:graphicFrameMk id="3" creationId="{AB840FA6-053D-431C-AEFE-E6F48D58B14F}"/>
          </ac:graphicFrameMkLst>
        </pc:graphicFrameChg>
      </pc:sldChg>
      <pc:sldChg chg="del">
        <pc:chgData name="Hannah Love" userId="S::hlove@iowarfa.org::bb598a92-ccdf-4066-ba58-76b8df58fd22" providerId="AD" clId="Web-{7CBE93E3-CDC0-0EA4-4126-F0FD014B87AC}" dt="2026-02-02T21:40:03.758" v="100"/>
        <pc:sldMkLst>
          <pc:docMk/>
          <pc:sldMk cId="3492567133" sldId="320"/>
        </pc:sldMkLst>
      </pc:sldChg>
      <pc:sldChg chg="addSp modSp">
        <pc:chgData name="Hannah Love" userId="S::hlove@iowarfa.org::bb598a92-ccdf-4066-ba58-76b8df58fd22" providerId="AD" clId="Web-{7CBE93E3-CDC0-0EA4-4126-F0FD014B87AC}" dt="2026-02-02T22:27:25.294" v="165" actId="1076"/>
        <pc:sldMkLst>
          <pc:docMk/>
          <pc:sldMk cId="1436384676" sldId="321"/>
        </pc:sldMkLst>
        <pc:picChg chg="add mod">
          <ac:chgData name="Hannah Love" userId="S::hlove@iowarfa.org::bb598a92-ccdf-4066-ba58-76b8df58fd22" providerId="AD" clId="Web-{7CBE93E3-CDC0-0EA4-4126-F0FD014B87AC}" dt="2026-02-02T22:27:25.294" v="165" actId="1076"/>
          <ac:picMkLst>
            <pc:docMk/>
            <pc:sldMk cId="1436384676" sldId="321"/>
            <ac:picMk id="2" creationId="{C80F0252-1DC7-153A-8662-AA9C91F41A7A}"/>
          </ac:picMkLst>
        </pc:picChg>
      </pc:sldChg>
      <pc:sldChg chg="addSp delSp modSp ord">
        <pc:chgData name="Hannah Love" userId="S::hlove@iowarfa.org::bb598a92-ccdf-4066-ba58-76b8df58fd22" providerId="AD" clId="Web-{7CBE93E3-CDC0-0EA4-4126-F0FD014B87AC}" dt="2026-02-03T20:07:38.434" v="596" actId="1076"/>
        <pc:sldMkLst>
          <pc:docMk/>
          <pc:sldMk cId="851543190" sldId="322"/>
        </pc:sldMkLst>
        <pc:spChg chg="del mod">
          <ac:chgData name="Hannah Love" userId="S::hlove@iowarfa.org::bb598a92-ccdf-4066-ba58-76b8df58fd22" providerId="AD" clId="Web-{7CBE93E3-CDC0-0EA4-4126-F0FD014B87AC}" dt="2026-02-03T18:04:15.091" v="565"/>
          <ac:spMkLst>
            <pc:docMk/>
            <pc:sldMk cId="851543190" sldId="322"/>
            <ac:spMk id="3" creationId="{87C0A73A-C087-5EA3-BA6A-EEBB2B1A42E3}"/>
          </ac:spMkLst>
        </pc:spChg>
        <pc:picChg chg="add del mod">
          <ac:chgData name="Hannah Love" userId="S::hlove@iowarfa.org::bb598a92-ccdf-4066-ba58-76b8df58fd22" providerId="AD" clId="Web-{7CBE93E3-CDC0-0EA4-4126-F0FD014B87AC}" dt="2026-02-02T22:45:19.089" v="225"/>
          <ac:picMkLst>
            <pc:docMk/>
            <pc:sldMk cId="851543190" sldId="322"/>
            <ac:picMk id="2" creationId="{849A1403-D300-FCBC-D687-E6F7267E47DC}"/>
          </ac:picMkLst>
        </pc:picChg>
        <pc:picChg chg="add mod">
          <ac:chgData name="Hannah Love" userId="S::hlove@iowarfa.org::bb598a92-ccdf-4066-ba58-76b8df58fd22" providerId="AD" clId="Web-{7CBE93E3-CDC0-0EA4-4126-F0FD014B87AC}" dt="2026-02-03T18:04:29.607" v="568" actId="1076"/>
          <ac:picMkLst>
            <pc:docMk/>
            <pc:sldMk cId="851543190" sldId="322"/>
            <ac:picMk id="2" creationId="{8B9ABA04-029D-80AC-2797-21CC4B1FEAE7}"/>
          </ac:picMkLst>
        </pc:picChg>
        <pc:picChg chg="add mod modCrop">
          <ac:chgData name="Hannah Love" userId="S::hlove@iowarfa.org::bb598a92-ccdf-4066-ba58-76b8df58fd22" providerId="AD" clId="Web-{7CBE93E3-CDC0-0EA4-4126-F0FD014B87AC}" dt="2026-02-03T20:07:38.434" v="596" actId="1076"/>
          <ac:picMkLst>
            <pc:docMk/>
            <pc:sldMk cId="851543190" sldId="322"/>
            <ac:picMk id="3" creationId="{4005A3F7-F170-545C-D7A9-8BF3F886730C}"/>
          </ac:picMkLst>
        </pc:picChg>
      </pc:sldChg>
      <pc:sldChg chg="del">
        <pc:chgData name="Hannah Love" userId="S::hlove@iowarfa.org::bb598a92-ccdf-4066-ba58-76b8df58fd22" providerId="AD" clId="Web-{7CBE93E3-CDC0-0EA4-4126-F0FD014B87AC}" dt="2026-02-02T22:46:58.573" v="226"/>
        <pc:sldMkLst>
          <pc:docMk/>
          <pc:sldMk cId="1340634723" sldId="323"/>
        </pc:sldMkLst>
      </pc:sldChg>
      <pc:sldChg chg="addSp modSp">
        <pc:chgData name="Hannah Love" userId="S::hlove@iowarfa.org::bb598a92-ccdf-4066-ba58-76b8df58fd22" providerId="AD" clId="Web-{7CBE93E3-CDC0-0EA4-4126-F0FD014B87AC}" dt="2026-02-02T22:51:21.479" v="241" actId="1076"/>
        <pc:sldMkLst>
          <pc:docMk/>
          <pc:sldMk cId="2756521912" sldId="325"/>
        </pc:sldMkLst>
        <pc:spChg chg="mod">
          <ac:chgData name="Hannah Love" userId="S::hlove@iowarfa.org::bb598a92-ccdf-4066-ba58-76b8df58fd22" providerId="AD" clId="Web-{7CBE93E3-CDC0-0EA4-4126-F0FD014B87AC}" dt="2026-02-02T22:51:21.479" v="241" actId="1076"/>
          <ac:spMkLst>
            <pc:docMk/>
            <pc:sldMk cId="2756521912" sldId="325"/>
            <ac:spMk id="9" creationId="{ACF5A78E-10F8-EBEF-3BC0-522EE7B8B9A3}"/>
          </ac:spMkLst>
        </pc:spChg>
        <pc:picChg chg="add mod">
          <ac:chgData name="Hannah Love" userId="S::hlove@iowarfa.org::bb598a92-ccdf-4066-ba58-76b8df58fd22" providerId="AD" clId="Web-{7CBE93E3-CDC0-0EA4-4126-F0FD014B87AC}" dt="2026-02-02T22:51:02.760" v="229" actId="1076"/>
          <ac:picMkLst>
            <pc:docMk/>
            <pc:sldMk cId="2756521912" sldId="325"/>
            <ac:picMk id="2" creationId="{61D15E87-F847-1F6A-209B-558D91B8352C}"/>
          </ac:picMkLst>
        </pc:picChg>
      </pc:sldChg>
      <pc:sldChg chg="addSp delSp modSp">
        <pc:chgData name="Hannah Love" userId="S::hlove@iowarfa.org::bb598a92-ccdf-4066-ba58-76b8df58fd22" providerId="AD" clId="Web-{7CBE93E3-CDC0-0EA4-4126-F0FD014B87AC}" dt="2026-02-02T22:58:36.556" v="299" actId="14100"/>
        <pc:sldMkLst>
          <pc:docMk/>
          <pc:sldMk cId="1689611714" sldId="326"/>
        </pc:sldMkLst>
        <pc:spChg chg="mod">
          <ac:chgData name="Hannah Love" userId="S::hlove@iowarfa.org::bb598a92-ccdf-4066-ba58-76b8df58fd22" providerId="AD" clId="Web-{7CBE93E3-CDC0-0EA4-4126-F0FD014B87AC}" dt="2026-02-02T22:55:46.213" v="262" actId="1076"/>
          <ac:spMkLst>
            <pc:docMk/>
            <pc:sldMk cId="1689611714" sldId="326"/>
            <ac:spMk id="9" creationId="{D5B98948-CC85-D057-45D3-767CCA02BE84}"/>
          </ac:spMkLst>
        </pc:spChg>
        <pc:picChg chg="add mod">
          <ac:chgData name="Hannah Love" userId="S::hlove@iowarfa.org::bb598a92-ccdf-4066-ba58-76b8df58fd22" providerId="AD" clId="Web-{7CBE93E3-CDC0-0EA4-4126-F0FD014B87AC}" dt="2026-02-02T22:58:36.556" v="299" actId="14100"/>
          <ac:picMkLst>
            <pc:docMk/>
            <pc:sldMk cId="1689611714" sldId="326"/>
            <ac:picMk id="2" creationId="{202CEB4F-7B08-84FD-610F-9C99489C60D5}"/>
          </ac:picMkLst>
        </pc:picChg>
        <pc:picChg chg="add del mod">
          <ac:chgData name="Hannah Love" userId="S::hlove@iowarfa.org::bb598a92-ccdf-4066-ba58-76b8df58fd22" providerId="AD" clId="Web-{7CBE93E3-CDC0-0EA4-4126-F0FD014B87AC}" dt="2026-02-02T22:56:14.744" v="266"/>
          <ac:picMkLst>
            <pc:docMk/>
            <pc:sldMk cId="1689611714" sldId="326"/>
            <ac:picMk id="3" creationId="{69A9BFCE-785F-B212-7BDF-0C6F0E14511A}"/>
          </ac:picMkLst>
        </pc:picChg>
        <pc:picChg chg="add mod">
          <ac:chgData name="Hannah Love" userId="S::hlove@iowarfa.org::bb598a92-ccdf-4066-ba58-76b8df58fd22" providerId="AD" clId="Web-{7CBE93E3-CDC0-0EA4-4126-F0FD014B87AC}" dt="2026-02-02T22:58:31.681" v="298" actId="1076"/>
          <ac:picMkLst>
            <pc:docMk/>
            <pc:sldMk cId="1689611714" sldId="326"/>
            <ac:picMk id="4" creationId="{E6F8DC4A-1F7F-8D8A-29A9-6CA3B7ED1748}"/>
          </ac:picMkLst>
        </pc:picChg>
      </pc:sldChg>
      <pc:sldChg chg="addSp modSp">
        <pc:chgData name="Hannah Love" userId="S::hlove@iowarfa.org::bb598a92-ccdf-4066-ba58-76b8df58fd22" providerId="AD" clId="Web-{7CBE93E3-CDC0-0EA4-4126-F0FD014B87AC}" dt="2026-02-02T20:54:47.549" v="81" actId="14100"/>
        <pc:sldMkLst>
          <pc:docMk/>
          <pc:sldMk cId="795834748" sldId="327"/>
        </pc:sldMkLst>
        <pc:picChg chg="add mod">
          <ac:chgData name="Hannah Love" userId="S::hlove@iowarfa.org::bb598a92-ccdf-4066-ba58-76b8df58fd22" providerId="AD" clId="Web-{7CBE93E3-CDC0-0EA4-4126-F0FD014B87AC}" dt="2026-02-02T20:54:47.549" v="81" actId="14100"/>
          <ac:picMkLst>
            <pc:docMk/>
            <pc:sldMk cId="795834748" sldId="327"/>
            <ac:picMk id="2" creationId="{05D07CBB-4845-FC47-F702-B066BC212C3B}"/>
          </ac:picMkLst>
        </pc:picChg>
        <pc:picChg chg="add mod">
          <ac:chgData name="Hannah Love" userId="S::hlove@iowarfa.org::bb598a92-ccdf-4066-ba58-76b8df58fd22" providerId="AD" clId="Web-{7CBE93E3-CDC0-0EA4-4126-F0FD014B87AC}" dt="2026-02-02T20:54:38.236" v="79" actId="1076"/>
          <ac:picMkLst>
            <pc:docMk/>
            <pc:sldMk cId="795834748" sldId="327"/>
            <ac:picMk id="3" creationId="{3DF5DD06-FB86-0273-A3C0-EFC8E5ED3D17}"/>
          </ac:picMkLst>
        </pc:picChg>
      </pc:sldChg>
      <pc:sldChg chg="addSp modSp">
        <pc:chgData name="Hannah Love" userId="S::hlove@iowarfa.org::bb598a92-ccdf-4066-ba58-76b8df58fd22" providerId="AD" clId="Web-{7CBE93E3-CDC0-0EA4-4126-F0FD014B87AC}" dt="2026-02-02T20:46:37.630" v="11" actId="1076"/>
        <pc:sldMkLst>
          <pc:docMk/>
          <pc:sldMk cId="277621420" sldId="328"/>
        </pc:sldMkLst>
        <pc:picChg chg="add mod">
          <ac:chgData name="Hannah Love" userId="S::hlove@iowarfa.org::bb598a92-ccdf-4066-ba58-76b8df58fd22" providerId="AD" clId="Web-{7CBE93E3-CDC0-0EA4-4126-F0FD014B87AC}" dt="2026-02-02T20:46:37.630" v="11" actId="1076"/>
          <ac:picMkLst>
            <pc:docMk/>
            <pc:sldMk cId="277621420" sldId="328"/>
            <ac:picMk id="2" creationId="{95EA156E-8B89-420D-6E58-AA9482D1CAC6}"/>
          </ac:picMkLst>
        </pc:picChg>
      </pc:sldChg>
      <pc:sldChg chg="addSp delSp modSp">
        <pc:chgData name="Hannah Love" userId="S::hlove@iowarfa.org::bb598a92-ccdf-4066-ba58-76b8df58fd22" providerId="AD" clId="Web-{7CBE93E3-CDC0-0EA4-4126-F0FD014B87AC}" dt="2026-02-03T20:09:37.980" v="605" actId="1076"/>
        <pc:sldMkLst>
          <pc:docMk/>
          <pc:sldMk cId="4179237879" sldId="329"/>
        </pc:sldMkLst>
        <pc:spChg chg="add mod">
          <ac:chgData name="Hannah Love" userId="S::hlove@iowarfa.org::bb598a92-ccdf-4066-ba58-76b8df58fd22" providerId="AD" clId="Web-{7CBE93E3-CDC0-0EA4-4126-F0FD014B87AC}" dt="2026-02-03T20:09:37.980" v="605" actId="1076"/>
          <ac:spMkLst>
            <pc:docMk/>
            <pc:sldMk cId="4179237879" sldId="329"/>
            <ac:spMk id="4" creationId="{1CBD6B6A-AA9A-224E-847E-1AE8D6D7E44D}"/>
          </ac:spMkLst>
        </pc:spChg>
        <pc:graphicFrameChg chg="add del mod">
          <ac:chgData name="Hannah Love" userId="S::hlove@iowarfa.org::bb598a92-ccdf-4066-ba58-76b8df58fd22" providerId="AD" clId="Web-{7CBE93E3-CDC0-0EA4-4126-F0FD014B87AC}" dt="2026-02-03T20:07:53.466" v="597"/>
          <ac:graphicFrameMkLst>
            <pc:docMk/>
            <pc:sldMk cId="4179237879" sldId="329"/>
            <ac:graphicFrameMk id="2" creationId="{A4F6510A-4DCC-44CB-831E-CB1A42467827}"/>
          </ac:graphicFrameMkLst>
        </pc:graphicFrameChg>
        <pc:graphicFrameChg chg="add mod">
          <ac:chgData name="Hannah Love" userId="S::hlove@iowarfa.org::bb598a92-ccdf-4066-ba58-76b8df58fd22" providerId="AD" clId="Web-{7CBE93E3-CDC0-0EA4-4126-F0FD014B87AC}" dt="2026-02-03T20:09:33.090" v="604" actId="1076"/>
          <ac:graphicFrameMkLst>
            <pc:docMk/>
            <pc:sldMk cId="4179237879" sldId="329"/>
            <ac:graphicFrameMk id="3" creationId="{3FDC3A5B-9A1F-4BDA-8414-F252AE0377A0}"/>
          </ac:graphicFrameMkLst>
        </pc:graphicFrameChg>
        <pc:picChg chg="add del mod">
          <ac:chgData name="Hannah Love" userId="S::hlove@iowarfa.org::bb598a92-ccdf-4066-ba58-76b8df58fd22" providerId="AD" clId="Web-{7CBE93E3-CDC0-0EA4-4126-F0FD014B87AC}" dt="2026-02-03T14:52:19.584" v="329"/>
          <ac:picMkLst>
            <pc:docMk/>
            <pc:sldMk cId="4179237879" sldId="329"/>
            <ac:picMk id="3" creationId="{60034CCE-F5B2-EEBF-F7DE-E6FD810D1333}"/>
          </ac:picMkLst>
        </pc:picChg>
      </pc:sldChg>
      <pc:sldChg chg="addSp delSp modSp">
        <pc:chgData name="Hannah Love" userId="S::hlove@iowarfa.org::bb598a92-ccdf-4066-ba58-76b8df58fd22" providerId="AD" clId="Web-{7CBE93E3-CDC0-0EA4-4126-F0FD014B87AC}" dt="2026-02-03T20:18:35.244" v="655" actId="1076"/>
        <pc:sldMkLst>
          <pc:docMk/>
          <pc:sldMk cId="1889547029" sldId="330"/>
        </pc:sldMkLst>
        <pc:picChg chg="add mod modCrop">
          <ac:chgData name="Hannah Love" userId="S::hlove@iowarfa.org::bb598a92-ccdf-4066-ba58-76b8df58fd22" providerId="AD" clId="Web-{7CBE93E3-CDC0-0EA4-4126-F0FD014B87AC}" dt="2026-02-03T20:15:40.510" v="642" actId="1076"/>
          <ac:picMkLst>
            <pc:docMk/>
            <pc:sldMk cId="1889547029" sldId="330"/>
            <ac:picMk id="2" creationId="{ED874D3D-EE25-B73E-4E31-E3746C66FDAE}"/>
          </ac:picMkLst>
        </pc:picChg>
        <pc:picChg chg="add mod ord">
          <ac:chgData name="Hannah Love" userId="S::hlove@iowarfa.org::bb598a92-ccdf-4066-ba58-76b8df58fd22" providerId="AD" clId="Web-{7CBE93E3-CDC0-0EA4-4126-F0FD014B87AC}" dt="2026-02-03T20:16:16.135" v="650" actId="1076"/>
          <ac:picMkLst>
            <pc:docMk/>
            <pc:sldMk cId="1889547029" sldId="330"/>
            <ac:picMk id="3" creationId="{2FADFCF4-8AAA-994D-6323-7317290311E8}"/>
          </ac:picMkLst>
        </pc:picChg>
        <pc:picChg chg="add del mod">
          <ac:chgData name="Hannah Love" userId="S::hlove@iowarfa.org::bb598a92-ccdf-4066-ba58-76b8df58fd22" providerId="AD" clId="Web-{7CBE93E3-CDC0-0EA4-4126-F0FD014B87AC}" dt="2026-02-03T16:49:23.547" v="399"/>
          <ac:picMkLst>
            <pc:docMk/>
            <pc:sldMk cId="1889547029" sldId="330"/>
            <ac:picMk id="4" creationId="{175E7D38-A59B-6961-205A-921A1F6DE215}"/>
          </ac:picMkLst>
        </pc:picChg>
        <pc:picChg chg="add mod">
          <ac:chgData name="Hannah Love" userId="S::hlove@iowarfa.org::bb598a92-ccdf-4066-ba58-76b8df58fd22" providerId="AD" clId="Web-{7CBE93E3-CDC0-0EA4-4126-F0FD014B87AC}" dt="2026-02-03T20:18:35.244" v="655" actId="1076"/>
          <ac:picMkLst>
            <pc:docMk/>
            <pc:sldMk cId="1889547029" sldId="330"/>
            <ac:picMk id="4" creationId="{3113223B-F0DC-EEF0-6451-FD676E68D401}"/>
          </ac:picMkLst>
        </pc:picChg>
        <pc:picChg chg="add mod">
          <ac:chgData name="Hannah Love" userId="S::hlove@iowarfa.org::bb598a92-ccdf-4066-ba58-76b8df58fd22" providerId="AD" clId="Web-{7CBE93E3-CDC0-0EA4-4126-F0FD014B87AC}" dt="2026-02-03T20:16:05.869" v="646" actId="1076"/>
          <ac:picMkLst>
            <pc:docMk/>
            <pc:sldMk cId="1889547029" sldId="330"/>
            <ac:picMk id="5" creationId="{B8467B8C-632F-B3E1-979A-3E062075B962}"/>
          </ac:picMkLst>
        </pc:picChg>
        <pc:picChg chg="add mod">
          <ac:chgData name="Hannah Love" userId="S::hlove@iowarfa.org::bb598a92-ccdf-4066-ba58-76b8df58fd22" providerId="AD" clId="Web-{7CBE93E3-CDC0-0EA4-4126-F0FD014B87AC}" dt="2026-02-03T20:15:47.604" v="645" actId="1076"/>
          <ac:picMkLst>
            <pc:docMk/>
            <pc:sldMk cId="1889547029" sldId="330"/>
            <ac:picMk id="6" creationId="{EE799FF0-FCCA-1C88-94C8-E9A54EA674A9}"/>
          </ac:picMkLst>
        </pc:picChg>
      </pc:sldChg>
      <pc:sldChg chg="addSp delSp modSp add replId">
        <pc:chgData name="Hannah Love" userId="S::hlove@iowarfa.org::bb598a92-ccdf-4066-ba58-76b8df58fd22" providerId="AD" clId="Web-{7CBE93E3-CDC0-0EA4-4126-F0FD014B87AC}" dt="2026-02-03T16:56:29.770" v="428" actId="1076"/>
        <pc:sldMkLst>
          <pc:docMk/>
          <pc:sldMk cId="2362223895" sldId="331"/>
        </pc:sldMkLst>
        <pc:spChg chg="mod">
          <ac:chgData name="Hannah Love" userId="S::hlove@iowarfa.org::bb598a92-ccdf-4066-ba58-76b8df58fd22" providerId="AD" clId="Web-{7CBE93E3-CDC0-0EA4-4126-F0FD014B87AC}" dt="2026-02-02T20:58:14.095" v="90" actId="1076"/>
          <ac:spMkLst>
            <pc:docMk/>
            <pc:sldMk cId="2362223895" sldId="331"/>
            <ac:spMk id="9" creationId="{ABC8A49B-C7B9-3478-0BFA-791245C03B9D}"/>
          </ac:spMkLst>
        </pc:spChg>
        <pc:picChg chg="add del mod">
          <ac:chgData name="Hannah Love" userId="S::hlove@iowarfa.org::bb598a92-ccdf-4066-ba58-76b8df58fd22" providerId="AD" clId="Web-{7CBE93E3-CDC0-0EA4-4126-F0FD014B87AC}" dt="2026-02-03T16:55:24.223" v="425"/>
          <ac:picMkLst>
            <pc:docMk/>
            <pc:sldMk cId="2362223895" sldId="331"/>
            <ac:picMk id="2" creationId="{CFF558F1-900B-08FE-E23C-4BF5D057E6A1}"/>
          </ac:picMkLst>
        </pc:picChg>
        <pc:picChg chg="add mod">
          <ac:chgData name="Hannah Love" userId="S::hlove@iowarfa.org::bb598a92-ccdf-4066-ba58-76b8df58fd22" providerId="AD" clId="Web-{7CBE93E3-CDC0-0EA4-4126-F0FD014B87AC}" dt="2026-02-03T16:56:29.770" v="428" actId="1076"/>
          <ac:picMkLst>
            <pc:docMk/>
            <pc:sldMk cId="2362223895" sldId="331"/>
            <ac:picMk id="3" creationId="{D3FD5D07-CD25-D2BE-CAFA-472CF752995E}"/>
          </ac:picMkLst>
        </pc:picChg>
      </pc:sldChg>
      <pc:sldChg chg="addSp modSp add replId">
        <pc:chgData name="Hannah Love" userId="S::hlove@iowarfa.org::bb598a92-ccdf-4066-ba58-76b8df58fd22" providerId="AD" clId="Web-{7CBE93E3-CDC0-0EA4-4126-F0FD014B87AC}" dt="2026-02-03T17:02:09.928" v="450" actId="1076"/>
        <pc:sldMkLst>
          <pc:docMk/>
          <pc:sldMk cId="1383351771" sldId="332"/>
        </pc:sldMkLst>
        <pc:spChg chg="mod">
          <ac:chgData name="Hannah Love" userId="S::hlove@iowarfa.org::bb598a92-ccdf-4066-ba58-76b8df58fd22" providerId="AD" clId="Web-{7CBE93E3-CDC0-0EA4-4126-F0FD014B87AC}" dt="2026-02-03T16:54:47.332" v="422" actId="20577"/>
          <ac:spMkLst>
            <pc:docMk/>
            <pc:sldMk cId="1383351771" sldId="332"/>
            <ac:spMk id="9" creationId="{588BFF82-F0BA-9169-6B91-FFE625F91376}"/>
          </ac:spMkLst>
        </pc:spChg>
        <pc:picChg chg="add mod">
          <ac:chgData name="Hannah Love" userId="S::hlove@iowarfa.org::bb598a92-ccdf-4066-ba58-76b8df58fd22" providerId="AD" clId="Web-{7CBE93E3-CDC0-0EA4-4126-F0FD014B87AC}" dt="2026-02-03T16:57:51.129" v="431" actId="1076"/>
          <ac:picMkLst>
            <pc:docMk/>
            <pc:sldMk cId="1383351771" sldId="332"/>
            <ac:picMk id="2" creationId="{F92D368F-4E32-F3F1-312D-DD0D33C80110}"/>
          </ac:picMkLst>
        </pc:picChg>
        <pc:picChg chg="add mod">
          <ac:chgData name="Hannah Love" userId="S::hlove@iowarfa.org::bb598a92-ccdf-4066-ba58-76b8df58fd22" providerId="AD" clId="Web-{7CBE93E3-CDC0-0EA4-4126-F0FD014B87AC}" dt="2026-02-03T17:02:09.928" v="450" actId="1076"/>
          <ac:picMkLst>
            <pc:docMk/>
            <pc:sldMk cId="1383351771" sldId="332"/>
            <ac:picMk id="3" creationId="{5578B6D9-7665-29A2-2122-8142E6913EB8}"/>
          </ac:picMkLst>
        </pc:picChg>
      </pc:sldChg>
      <pc:sldChg chg="addSp modSp add replId">
        <pc:chgData name="Hannah Love" userId="S::hlove@iowarfa.org::bb598a92-ccdf-4066-ba58-76b8df58fd22" providerId="AD" clId="Web-{7CBE93E3-CDC0-0EA4-4126-F0FD014B87AC}" dt="2026-02-03T17:01:08.052" v="447" actId="1076"/>
        <pc:sldMkLst>
          <pc:docMk/>
          <pc:sldMk cId="450598857" sldId="333"/>
        </pc:sldMkLst>
        <pc:spChg chg="mod">
          <ac:chgData name="Hannah Love" userId="S::hlove@iowarfa.org::bb598a92-ccdf-4066-ba58-76b8df58fd22" providerId="AD" clId="Web-{7CBE93E3-CDC0-0EA4-4126-F0FD014B87AC}" dt="2026-02-03T17:00:46.848" v="440" actId="1076"/>
          <ac:spMkLst>
            <pc:docMk/>
            <pc:sldMk cId="450598857" sldId="333"/>
            <ac:spMk id="9" creationId="{53EAF6BF-9BC2-CF96-0932-CF590738480D}"/>
          </ac:spMkLst>
        </pc:spChg>
        <pc:picChg chg="add mod">
          <ac:chgData name="Hannah Love" userId="S::hlove@iowarfa.org::bb598a92-ccdf-4066-ba58-76b8df58fd22" providerId="AD" clId="Web-{7CBE93E3-CDC0-0EA4-4126-F0FD014B87AC}" dt="2026-02-03T17:01:08.052" v="447" actId="1076"/>
          <ac:picMkLst>
            <pc:docMk/>
            <pc:sldMk cId="450598857" sldId="333"/>
            <ac:picMk id="2" creationId="{16DDE1E4-9B65-C559-6636-C0CD43EC2AEA}"/>
          </ac:picMkLst>
        </pc:picChg>
      </pc:sldChg>
      <pc:sldChg chg="addSp modSp add replId">
        <pc:chgData name="Hannah Love" userId="S::hlove@iowarfa.org::bb598a92-ccdf-4066-ba58-76b8df58fd22" providerId="AD" clId="Web-{7CBE93E3-CDC0-0EA4-4126-F0FD014B87AC}" dt="2026-02-03T17:08:57.107" v="469" actId="1076"/>
        <pc:sldMkLst>
          <pc:docMk/>
          <pc:sldMk cId="2417122692" sldId="334"/>
        </pc:sldMkLst>
        <pc:spChg chg="mod">
          <ac:chgData name="Hannah Love" userId="S::hlove@iowarfa.org::bb598a92-ccdf-4066-ba58-76b8df58fd22" providerId="AD" clId="Web-{7CBE93E3-CDC0-0EA4-4126-F0FD014B87AC}" dt="2026-02-03T17:07:50.356" v="463" actId="1076"/>
          <ac:spMkLst>
            <pc:docMk/>
            <pc:sldMk cId="2417122692" sldId="334"/>
            <ac:spMk id="9" creationId="{FD79E302-A659-9C72-DD85-B6E2DBF3A7BC}"/>
          </ac:spMkLst>
        </pc:spChg>
        <pc:picChg chg="add mod">
          <ac:chgData name="Hannah Love" userId="S::hlove@iowarfa.org::bb598a92-ccdf-4066-ba58-76b8df58fd22" providerId="AD" clId="Web-{7CBE93E3-CDC0-0EA4-4126-F0FD014B87AC}" dt="2026-02-03T17:08:57.107" v="469" actId="1076"/>
          <ac:picMkLst>
            <pc:docMk/>
            <pc:sldMk cId="2417122692" sldId="334"/>
            <ac:picMk id="2" creationId="{63A88C93-7FAE-5CB5-C8F3-992738C49643}"/>
          </ac:picMkLst>
        </pc:picChg>
      </pc:sldChg>
      <pc:sldChg chg="addSp modSp add replId">
        <pc:chgData name="Hannah Love" userId="S::hlove@iowarfa.org::bb598a92-ccdf-4066-ba58-76b8df58fd22" providerId="AD" clId="Web-{7CBE93E3-CDC0-0EA4-4126-F0FD014B87AC}" dt="2026-02-03T17:09:24.655" v="472" actId="1076"/>
        <pc:sldMkLst>
          <pc:docMk/>
          <pc:sldMk cId="3415009109" sldId="335"/>
        </pc:sldMkLst>
        <pc:spChg chg="mod">
          <ac:chgData name="Hannah Love" userId="S::hlove@iowarfa.org::bb598a92-ccdf-4066-ba58-76b8df58fd22" providerId="AD" clId="Web-{7CBE93E3-CDC0-0EA4-4126-F0FD014B87AC}" dt="2026-02-03T17:09:24.655" v="472" actId="1076"/>
          <ac:spMkLst>
            <pc:docMk/>
            <pc:sldMk cId="3415009109" sldId="335"/>
            <ac:spMk id="9" creationId="{106A6BE5-E528-2E7B-7E9F-B56CEBD5FDB6}"/>
          </ac:spMkLst>
        </pc:spChg>
        <pc:grpChg chg="mod">
          <ac:chgData name="Hannah Love" userId="S::hlove@iowarfa.org::bb598a92-ccdf-4066-ba58-76b8df58fd22" providerId="AD" clId="Web-{7CBE93E3-CDC0-0EA4-4126-F0FD014B87AC}" dt="2026-02-03T17:09:17.326" v="471" actId="1076"/>
          <ac:grpSpMkLst>
            <pc:docMk/>
            <pc:sldMk cId="3415009109" sldId="335"/>
            <ac:grpSpMk id="7" creationId="{F5BB13EB-B46E-A856-F098-8F511AFB4542}"/>
          </ac:grpSpMkLst>
        </pc:grpChg>
        <pc:picChg chg="add mod">
          <ac:chgData name="Hannah Love" userId="S::hlove@iowarfa.org::bb598a92-ccdf-4066-ba58-76b8df58fd22" providerId="AD" clId="Web-{7CBE93E3-CDC0-0EA4-4126-F0FD014B87AC}" dt="2026-02-03T15:40:07.382" v="351" actId="1076"/>
          <ac:picMkLst>
            <pc:docMk/>
            <pc:sldMk cId="3415009109" sldId="335"/>
            <ac:picMk id="2" creationId="{227E21D8-9179-5431-6F76-7AAC32BF7C46}"/>
          </ac:picMkLst>
        </pc:picChg>
      </pc:sldChg>
      <pc:sldChg chg="addSp delSp modSp add replId">
        <pc:chgData name="Hannah Love" userId="S::hlove@iowarfa.org::bb598a92-ccdf-4066-ba58-76b8df58fd22" providerId="AD" clId="Web-{7CBE93E3-CDC0-0EA4-4126-F0FD014B87AC}" dt="2026-02-03T17:15:18.018" v="535" actId="1076"/>
        <pc:sldMkLst>
          <pc:docMk/>
          <pc:sldMk cId="406516067" sldId="336"/>
        </pc:sldMkLst>
        <pc:spChg chg="add mod">
          <ac:chgData name="Hannah Love" userId="S::hlove@iowarfa.org::bb598a92-ccdf-4066-ba58-76b8df58fd22" providerId="AD" clId="Web-{7CBE93E3-CDC0-0EA4-4126-F0FD014B87AC}" dt="2026-02-03T17:15:11.206" v="533" actId="1076"/>
          <ac:spMkLst>
            <pc:docMk/>
            <pc:sldMk cId="406516067" sldId="336"/>
            <ac:spMk id="5" creationId="{6B936C15-CB47-6A43-7A93-775C96891D45}"/>
          </ac:spMkLst>
        </pc:spChg>
        <pc:spChg chg="mod">
          <ac:chgData name="Hannah Love" userId="S::hlove@iowarfa.org::bb598a92-ccdf-4066-ba58-76b8df58fd22" providerId="AD" clId="Web-{7CBE93E3-CDC0-0EA4-4126-F0FD014B87AC}" dt="2026-02-03T17:13:18.939" v="490" actId="1076"/>
          <ac:spMkLst>
            <pc:docMk/>
            <pc:sldMk cId="406516067" sldId="336"/>
            <ac:spMk id="9" creationId="{D250559E-578A-ED6D-D96B-709D67BA7DC5}"/>
          </ac:spMkLst>
        </pc:spChg>
        <pc:picChg chg="add del mod">
          <ac:chgData name="Hannah Love" userId="S::hlove@iowarfa.org::bb598a92-ccdf-4066-ba58-76b8df58fd22" providerId="AD" clId="Web-{7CBE93E3-CDC0-0EA4-4126-F0FD014B87AC}" dt="2026-02-03T17:12:01.109" v="479"/>
          <ac:picMkLst>
            <pc:docMk/>
            <pc:sldMk cId="406516067" sldId="336"/>
            <ac:picMk id="2" creationId="{C93E6498-CDDE-A0EE-3580-AC2FEDA749B8}"/>
          </ac:picMkLst>
        </pc:picChg>
        <pc:picChg chg="add del mod">
          <ac:chgData name="Hannah Love" userId="S::hlove@iowarfa.org::bb598a92-ccdf-4066-ba58-76b8df58fd22" providerId="AD" clId="Web-{7CBE93E3-CDC0-0EA4-4126-F0FD014B87AC}" dt="2026-02-03T17:12:24.970" v="482"/>
          <ac:picMkLst>
            <pc:docMk/>
            <pc:sldMk cId="406516067" sldId="336"/>
            <ac:picMk id="3" creationId="{16E8474A-0AB6-62DE-8FF0-548663C2DD7A}"/>
          </ac:picMkLst>
        </pc:picChg>
        <pc:picChg chg="add mod">
          <ac:chgData name="Hannah Love" userId="S::hlove@iowarfa.org::bb598a92-ccdf-4066-ba58-76b8df58fd22" providerId="AD" clId="Web-{7CBE93E3-CDC0-0EA4-4126-F0FD014B87AC}" dt="2026-02-03T17:15:18.018" v="535" actId="1076"/>
          <ac:picMkLst>
            <pc:docMk/>
            <pc:sldMk cId="406516067" sldId="336"/>
            <ac:picMk id="4" creationId="{85AED353-275C-611B-F7A8-BEDCFE276BC4}"/>
          </ac:picMkLst>
        </pc:picChg>
      </pc:sldChg>
      <pc:sldChg chg="addSp delSp modSp add replId">
        <pc:chgData name="Hannah Love" userId="S::hlove@iowarfa.org::bb598a92-ccdf-4066-ba58-76b8df58fd22" providerId="AD" clId="Web-{7CBE93E3-CDC0-0EA4-4126-F0FD014B87AC}" dt="2026-02-03T20:06:56.434" v="588"/>
        <pc:sldMkLst>
          <pc:docMk/>
          <pc:sldMk cId="3151048440" sldId="337"/>
        </pc:sldMkLst>
        <pc:spChg chg="mod">
          <ac:chgData name="Hannah Love" userId="S::hlove@iowarfa.org::bb598a92-ccdf-4066-ba58-76b8df58fd22" providerId="AD" clId="Web-{7CBE93E3-CDC0-0EA4-4126-F0FD014B87AC}" dt="2026-02-02T22:32:17.887" v="183" actId="1076"/>
          <ac:spMkLst>
            <pc:docMk/>
            <pc:sldMk cId="3151048440" sldId="337"/>
            <ac:spMk id="9" creationId="{92C1C251-F360-01F6-D032-301FE3E684AF}"/>
          </ac:spMkLst>
        </pc:spChg>
        <pc:picChg chg="add mod modCrop">
          <ac:chgData name="Hannah Love" userId="S::hlove@iowarfa.org::bb598a92-ccdf-4066-ba58-76b8df58fd22" providerId="AD" clId="Web-{7CBE93E3-CDC0-0EA4-4126-F0FD014B87AC}" dt="2026-02-03T20:06:40.575" v="586" actId="1076"/>
          <ac:picMkLst>
            <pc:docMk/>
            <pc:sldMk cId="3151048440" sldId="337"/>
            <ac:picMk id="2" creationId="{6DFAD058-30C1-6F72-6C07-9E682B8D75F5}"/>
          </ac:picMkLst>
        </pc:picChg>
        <pc:picChg chg="add del mod">
          <ac:chgData name="Hannah Love" userId="S::hlove@iowarfa.org::bb598a92-ccdf-4066-ba58-76b8df58fd22" providerId="AD" clId="Web-{7CBE93E3-CDC0-0EA4-4126-F0FD014B87AC}" dt="2026-02-03T20:06:56.434" v="588"/>
          <ac:picMkLst>
            <pc:docMk/>
            <pc:sldMk cId="3151048440" sldId="337"/>
            <ac:picMk id="3" creationId="{FC31D9F0-EB4F-B2F6-2138-BA2FC2BBDB89}"/>
          </ac:picMkLst>
        </pc:picChg>
      </pc:sldChg>
      <pc:sldChg chg="addSp delSp modSp add replId">
        <pc:chgData name="Hannah Love" userId="S::hlove@iowarfa.org::bb598a92-ccdf-4066-ba58-76b8df58fd22" providerId="AD" clId="Web-{7CBE93E3-CDC0-0EA4-4126-F0FD014B87AC}" dt="2026-02-02T22:44:15.167" v="221" actId="1076"/>
        <pc:sldMkLst>
          <pc:docMk/>
          <pc:sldMk cId="3774942792" sldId="338"/>
        </pc:sldMkLst>
        <pc:spChg chg="mod">
          <ac:chgData name="Hannah Love" userId="S::hlove@iowarfa.org::bb598a92-ccdf-4066-ba58-76b8df58fd22" providerId="AD" clId="Web-{7CBE93E3-CDC0-0EA4-4126-F0FD014B87AC}" dt="2026-02-02T22:33:06.824" v="211" actId="1076"/>
          <ac:spMkLst>
            <pc:docMk/>
            <pc:sldMk cId="3774942792" sldId="338"/>
            <ac:spMk id="9" creationId="{25DA67AC-7562-779B-EB8A-346AD3E66229}"/>
          </ac:spMkLst>
        </pc:spChg>
        <pc:picChg chg="del">
          <ac:chgData name="Hannah Love" userId="S::hlove@iowarfa.org::bb598a92-ccdf-4066-ba58-76b8df58fd22" providerId="AD" clId="Web-{7CBE93E3-CDC0-0EA4-4126-F0FD014B87AC}" dt="2026-02-02T22:43:33.448" v="212"/>
          <ac:picMkLst>
            <pc:docMk/>
            <pc:sldMk cId="3774942792" sldId="338"/>
            <ac:picMk id="2" creationId="{59AEE2BF-DD4E-6138-D9D8-A531CFC311F2}"/>
          </ac:picMkLst>
        </pc:picChg>
        <pc:picChg chg="add mod modCrop">
          <ac:chgData name="Hannah Love" userId="S::hlove@iowarfa.org::bb598a92-ccdf-4066-ba58-76b8df58fd22" providerId="AD" clId="Web-{7CBE93E3-CDC0-0EA4-4126-F0FD014B87AC}" dt="2026-02-02T22:44:15.167" v="221" actId="1076"/>
          <ac:picMkLst>
            <pc:docMk/>
            <pc:sldMk cId="3774942792" sldId="338"/>
            <ac:picMk id="3" creationId="{C90A5D8F-D434-9219-BD48-A567C2AFE4D5}"/>
          </ac:picMkLst>
        </pc:picChg>
      </pc:sldChg>
      <pc:sldChg chg="addSp delSp modSp add replId">
        <pc:chgData name="Hannah Love" userId="S::hlove@iowarfa.org::bb598a92-ccdf-4066-ba58-76b8df58fd22" providerId="AD" clId="Web-{7CBE93E3-CDC0-0EA4-4126-F0FD014B87AC}" dt="2026-02-03T20:11:35.870" v="624" actId="1076"/>
        <pc:sldMkLst>
          <pc:docMk/>
          <pc:sldMk cId="2138840077" sldId="339"/>
        </pc:sldMkLst>
        <pc:spChg chg="add mod">
          <ac:chgData name="Hannah Love" userId="S::hlove@iowarfa.org::bb598a92-ccdf-4066-ba58-76b8df58fd22" providerId="AD" clId="Web-{7CBE93E3-CDC0-0EA4-4126-F0FD014B87AC}" dt="2026-02-03T20:11:30.261" v="623" actId="1076"/>
          <ac:spMkLst>
            <pc:docMk/>
            <pc:sldMk cId="2138840077" sldId="339"/>
            <ac:spMk id="4" creationId="{069522E4-2A71-299E-F166-1C77F0F11380}"/>
          </ac:spMkLst>
        </pc:spChg>
        <pc:spChg chg="add mod">
          <ac:chgData name="Hannah Love" userId="S::hlove@iowarfa.org::bb598a92-ccdf-4066-ba58-76b8df58fd22" providerId="AD" clId="Web-{7CBE93E3-CDC0-0EA4-4126-F0FD014B87AC}" dt="2026-02-03T20:11:35.870" v="624" actId="1076"/>
          <ac:spMkLst>
            <pc:docMk/>
            <pc:sldMk cId="2138840077" sldId="339"/>
            <ac:spMk id="5" creationId="{E7A078CE-067E-DEE6-DEDA-A59D9C91504B}"/>
          </ac:spMkLst>
        </pc:spChg>
        <pc:spChg chg="mod">
          <ac:chgData name="Hannah Love" userId="S::hlove@iowarfa.org::bb598a92-ccdf-4066-ba58-76b8df58fd22" providerId="AD" clId="Web-{7CBE93E3-CDC0-0EA4-4126-F0FD014B87AC}" dt="2026-02-03T14:53:03.849" v="345" actId="1076"/>
          <ac:spMkLst>
            <pc:docMk/>
            <pc:sldMk cId="2138840077" sldId="339"/>
            <ac:spMk id="9" creationId="{7988A1BA-6DA1-D400-6CE8-5FB7D30CF9C6}"/>
          </ac:spMkLst>
        </pc:spChg>
        <pc:graphicFrameChg chg="add del mod">
          <ac:chgData name="Hannah Love" userId="S::hlove@iowarfa.org::bb598a92-ccdf-4066-ba58-76b8df58fd22" providerId="AD" clId="Web-{7CBE93E3-CDC0-0EA4-4126-F0FD014B87AC}" dt="2026-02-03T20:09:45.262" v="606"/>
          <ac:graphicFrameMkLst>
            <pc:docMk/>
            <pc:sldMk cId="2138840077" sldId="339"/>
            <ac:graphicFrameMk id="2" creationId="{A4F6510A-4DCC-44CB-831E-CB1A42467827}"/>
          </ac:graphicFrameMkLst>
        </pc:graphicFrameChg>
        <pc:graphicFrameChg chg="add mod">
          <ac:chgData name="Hannah Love" userId="S::hlove@iowarfa.org::bb598a92-ccdf-4066-ba58-76b8df58fd22" providerId="AD" clId="Web-{7CBE93E3-CDC0-0EA4-4126-F0FD014B87AC}" dt="2026-02-03T20:11:25.402" v="622" actId="14100"/>
          <ac:graphicFrameMkLst>
            <pc:docMk/>
            <pc:sldMk cId="2138840077" sldId="339"/>
            <ac:graphicFrameMk id="3" creationId="{A4F6510A-4DCC-44CB-831E-CB1A42467827}"/>
          </ac:graphicFrameMkLst>
        </pc:graphicFrameChg>
      </pc:sldChg>
      <pc:sldChg chg="addSp delSp modSp add replId">
        <pc:chgData name="Hannah Love" userId="S::hlove@iowarfa.org::bb598a92-ccdf-4066-ba58-76b8df58fd22" providerId="AD" clId="Web-{7CBE93E3-CDC0-0EA4-4126-F0FD014B87AC}" dt="2026-02-03T17:49:10.592" v="550" actId="1076"/>
        <pc:sldMkLst>
          <pc:docMk/>
          <pc:sldMk cId="312683458" sldId="340"/>
        </pc:sldMkLst>
        <pc:spChg chg="mod">
          <ac:chgData name="Hannah Love" userId="S::hlove@iowarfa.org::bb598a92-ccdf-4066-ba58-76b8df58fd22" providerId="AD" clId="Web-{7CBE93E3-CDC0-0EA4-4126-F0FD014B87AC}" dt="2026-02-03T17:14:02.565" v="518" actId="1076"/>
          <ac:spMkLst>
            <pc:docMk/>
            <pc:sldMk cId="312683458" sldId="340"/>
            <ac:spMk id="9" creationId="{4AEAF9CD-4A03-ABA7-A924-0ACA5301B7C2}"/>
          </ac:spMkLst>
        </pc:spChg>
        <pc:grpChg chg="mod">
          <ac:chgData name="Hannah Love" userId="S::hlove@iowarfa.org::bb598a92-ccdf-4066-ba58-76b8df58fd22" providerId="AD" clId="Web-{7CBE93E3-CDC0-0EA4-4126-F0FD014B87AC}" dt="2026-02-03T17:13:56.690" v="517" actId="1076"/>
          <ac:grpSpMkLst>
            <pc:docMk/>
            <pc:sldMk cId="312683458" sldId="340"/>
            <ac:grpSpMk id="7" creationId="{6FEDE73B-B8FD-DD49-96E9-D085AC0166E0}"/>
          </ac:grpSpMkLst>
        </pc:grpChg>
        <pc:picChg chg="del">
          <ac:chgData name="Hannah Love" userId="S::hlove@iowarfa.org::bb598a92-ccdf-4066-ba58-76b8df58fd22" providerId="AD" clId="Web-{7CBE93E3-CDC0-0EA4-4126-F0FD014B87AC}" dt="2026-02-03T17:09:28.311" v="473"/>
          <ac:picMkLst>
            <pc:docMk/>
            <pc:sldMk cId="312683458" sldId="340"/>
            <ac:picMk id="2" creationId="{3B167E8B-A312-592A-E37D-0FB02BA5DE69}"/>
          </ac:picMkLst>
        </pc:picChg>
        <pc:picChg chg="add mod">
          <ac:chgData name="Hannah Love" userId="S::hlove@iowarfa.org::bb598a92-ccdf-4066-ba58-76b8df58fd22" providerId="AD" clId="Web-{7CBE93E3-CDC0-0EA4-4126-F0FD014B87AC}" dt="2026-02-03T17:49:10.592" v="550" actId="1076"/>
          <ac:picMkLst>
            <pc:docMk/>
            <pc:sldMk cId="312683458" sldId="340"/>
            <ac:picMk id="2" creationId="{AA1CC424-BB25-F3BF-636B-98B2BEA04577}"/>
          </ac:picMkLst>
        </pc:picChg>
        <pc:picChg chg="add mod">
          <ac:chgData name="Hannah Love" userId="S::hlove@iowarfa.org::bb598a92-ccdf-4066-ba58-76b8df58fd22" providerId="AD" clId="Web-{7CBE93E3-CDC0-0EA4-4126-F0FD014B87AC}" dt="2026-02-03T17:49:02.388" v="548" actId="1076"/>
          <ac:picMkLst>
            <pc:docMk/>
            <pc:sldMk cId="312683458" sldId="340"/>
            <ac:picMk id="3" creationId="{3E14AAA1-6CBA-9D2E-0D74-B0C3B0939E94}"/>
          </ac:picMkLst>
        </pc:picChg>
        <pc:picChg chg="add mod">
          <ac:chgData name="Hannah Love" userId="S::hlove@iowarfa.org::bb598a92-ccdf-4066-ba58-76b8df58fd22" providerId="AD" clId="Web-{7CBE93E3-CDC0-0EA4-4126-F0FD014B87AC}" dt="2026-02-03T17:49:05.404" v="549" actId="1076"/>
          <ac:picMkLst>
            <pc:docMk/>
            <pc:sldMk cId="312683458" sldId="340"/>
            <ac:picMk id="4" creationId="{9546D899-6022-753E-E70C-F945BA114884}"/>
          </ac:picMkLst>
        </pc:picChg>
      </pc:sldChg>
      <pc:sldChg chg="addSp delSp modSp add replId">
        <pc:chgData name="Hannah Love" userId="S::hlove@iowarfa.org::bb598a92-ccdf-4066-ba58-76b8df58fd22" providerId="AD" clId="Web-{7CBE93E3-CDC0-0EA4-4126-F0FD014B87AC}" dt="2026-02-03T20:24:40.649" v="665" actId="14100"/>
        <pc:sldMkLst>
          <pc:docMk/>
          <pc:sldMk cId="1609684054" sldId="341"/>
        </pc:sldMkLst>
        <pc:spChg chg="del">
          <ac:chgData name="Hannah Love" userId="S::hlove@iowarfa.org::bb598a92-ccdf-4066-ba58-76b8df58fd22" providerId="AD" clId="Web-{7CBE93E3-CDC0-0EA4-4126-F0FD014B87AC}" dt="2026-02-03T17:15:31.893" v="538"/>
          <ac:spMkLst>
            <pc:docMk/>
            <pc:sldMk cId="1609684054" sldId="341"/>
            <ac:spMk id="5" creationId="{9D0FDFA8-0FA4-E0AC-AD95-1B5D5CEEC129}"/>
          </ac:spMkLst>
        </pc:spChg>
        <pc:spChg chg="mod">
          <ac:chgData name="Hannah Love" userId="S::hlove@iowarfa.org::bb598a92-ccdf-4066-ba58-76b8df58fd22" providerId="AD" clId="Web-{7CBE93E3-CDC0-0EA4-4126-F0FD014B87AC}" dt="2026-02-03T18:01:41.091" v="564" actId="1076"/>
          <ac:spMkLst>
            <pc:docMk/>
            <pc:sldMk cId="1609684054" sldId="341"/>
            <ac:spMk id="9" creationId="{6D666CD8-7614-93B6-154B-4D8924BD0A72}"/>
          </ac:spMkLst>
        </pc:spChg>
        <pc:picChg chg="add del mod modCrop">
          <ac:chgData name="Hannah Love" userId="S::hlove@iowarfa.org::bb598a92-ccdf-4066-ba58-76b8df58fd22" providerId="AD" clId="Web-{7CBE93E3-CDC0-0EA4-4126-F0FD014B87AC}" dt="2026-02-03T20:24:00.493" v="656"/>
          <ac:picMkLst>
            <pc:docMk/>
            <pc:sldMk cId="1609684054" sldId="341"/>
            <ac:picMk id="2" creationId="{4979AF64-2A5F-9637-916F-7AC695DE0D6A}"/>
          </ac:picMkLst>
        </pc:picChg>
        <pc:picChg chg="add mod modCrop">
          <ac:chgData name="Hannah Love" userId="S::hlove@iowarfa.org::bb598a92-ccdf-4066-ba58-76b8df58fd22" providerId="AD" clId="Web-{7CBE93E3-CDC0-0EA4-4126-F0FD014B87AC}" dt="2026-02-03T20:24:40.649" v="665" actId="14100"/>
          <ac:picMkLst>
            <pc:docMk/>
            <pc:sldMk cId="1609684054" sldId="341"/>
            <ac:picMk id="3" creationId="{580DB074-9E54-182B-EFF0-3EE3FA8E96C9}"/>
          </ac:picMkLst>
        </pc:picChg>
        <pc:picChg chg="del">
          <ac:chgData name="Hannah Love" userId="S::hlove@iowarfa.org::bb598a92-ccdf-4066-ba58-76b8df58fd22" providerId="AD" clId="Web-{7CBE93E3-CDC0-0EA4-4126-F0FD014B87AC}" dt="2026-02-03T17:15:29.987" v="537"/>
          <ac:picMkLst>
            <pc:docMk/>
            <pc:sldMk cId="1609684054" sldId="341"/>
            <ac:picMk id="4" creationId="{B8DBD848-FFAA-E2F1-BD7B-96F81F9F9A63}"/>
          </ac:picMkLst>
        </pc:picChg>
      </pc:sldChg>
    </pc:docChg>
  </pc:docChgLst>
  <pc:docChgLst>
    <pc:chgData name="Hannah Love" userId="S::hlove@iowarfa.org::bb598a92-ccdf-4066-ba58-76b8df58fd22" providerId="AD" clId="Web-{3FF33237-38C6-10C2-A870-D3657C6813F1}"/>
    <pc:docChg chg="addSld delSld modSld">
      <pc:chgData name="Hannah Love" userId="S::hlove@iowarfa.org::bb598a92-ccdf-4066-ba58-76b8df58fd22" providerId="AD" clId="Web-{3FF33237-38C6-10C2-A870-D3657C6813F1}" dt="2026-01-08T22:02:43.426" v="212" actId="1076"/>
      <pc:docMkLst>
        <pc:docMk/>
      </pc:docMkLst>
      <pc:sldChg chg="addSp delSp modSp">
        <pc:chgData name="Hannah Love" userId="S::hlove@iowarfa.org::bb598a92-ccdf-4066-ba58-76b8df58fd22" providerId="AD" clId="Web-{3FF33237-38C6-10C2-A870-D3657C6813F1}" dt="2026-01-08T22:01:33.067" v="207" actId="20577"/>
        <pc:sldMkLst>
          <pc:docMk/>
          <pc:sldMk cId="0" sldId="314"/>
        </pc:sldMkLst>
        <pc:picChg chg="add">
          <ac:chgData name="Hannah Love" userId="S::hlove@iowarfa.org::bb598a92-ccdf-4066-ba58-76b8df58fd22" providerId="AD" clId="Web-{3FF33237-38C6-10C2-A870-D3657C6813F1}" dt="2026-01-08T21:21:17.458" v="65"/>
          <ac:picMkLst>
            <pc:docMk/>
            <pc:sldMk cId="0" sldId="314"/>
            <ac:picMk id="129" creationId="{46223CC3-ABAB-DF88-BCDC-7A6614927EF2}"/>
          </ac:picMkLst>
        </pc:picChg>
      </pc:sldChg>
    </pc:docChg>
  </pc:docChgLst>
  <pc:docChgLst>
    <pc:chgData name="Hannah Love" userId="S::hlove@iowarfa.org::bb598a92-ccdf-4066-ba58-76b8df58fd22" providerId="AD" clId="Web-{79171336-2514-3FAF-BBC0-E5D6C3BF51B5}"/>
    <pc:docChg chg="addSld delSld modSld sldOrd">
      <pc:chgData name="Hannah Love" userId="S::hlove@iowarfa.org::bb598a92-ccdf-4066-ba58-76b8df58fd22" providerId="AD" clId="Web-{79171336-2514-3FAF-BBC0-E5D6C3BF51B5}" dt="2026-02-02T15:58:05.932" v="381" actId="1076"/>
      <pc:docMkLst>
        <pc:docMk/>
      </pc:docMkLst>
      <pc:sldChg chg="del">
        <pc:chgData name="Hannah Love" userId="S::hlove@iowarfa.org::bb598a92-ccdf-4066-ba58-76b8df58fd22" providerId="AD" clId="Web-{79171336-2514-3FAF-BBC0-E5D6C3BF51B5}" dt="2026-02-02T15:20:46.192" v="94"/>
        <pc:sldMkLst>
          <pc:docMk/>
          <pc:sldMk cId="0" sldId="257"/>
        </pc:sldMkLst>
      </pc:sldChg>
      <pc:sldChg chg="addSp delSp modSp">
        <pc:chgData name="Hannah Love" userId="S::hlove@iowarfa.org::bb598a92-ccdf-4066-ba58-76b8df58fd22" providerId="AD" clId="Web-{79171336-2514-3FAF-BBC0-E5D6C3BF51B5}" dt="2026-02-02T15:20:23.614" v="87" actId="1076"/>
        <pc:sldMkLst>
          <pc:docMk/>
          <pc:sldMk cId="0" sldId="314"/>
        </pc:sldMkLst>
        <pc:spChg chg="add del">
          <ac:chgData name="Hannah Love" userId="S::hlove@iowarfa.org::bb598a92-ccdf-4066-ba58-76b8df58fd22" providerId="AD" clId="Web-{79171336-2514-3FAF-BBC0-E5D6C3BF51B5}" dt="2026-02-02T14:59:29.421" v="5"/>
          <ac:spMkLst>
            <pc:docMk/>
            <pc:sldMk cId="0" sldId="314"/>
            <ac:spMk id="5" creationId="{6F884571-0F3D-C88A-236C-7E8EDBFD2EE5}"/>
          </ac:spMkLst>
        </pc:spChg>
        <pc:spChg chg="add mod">
          <ac:chgData name="Hannah Love" userId="S::hlove@iowarfa.org::bb598a92-ccdf-4066-ba58-76b8df58fd22" providerId="AD" clId="Web-{79171336-2514-3FAF-BBC0-E5D6C3BF51B5}" dt="2026-02-02T15:19:07.487" v="68" actId="1076"/>
          <ac:spMkLst>
            <pc:docMk/>
            <pc:sldMk cId="0" sldId="314"/>
            <ac:spMk id="8" creationId="{C7F074E5-2272-F0CB-A212-0B470F010685}"/>
          </ac:spMkLst>
        </pc:spChg>
        <pc:spChg chg="del">
          <ac:chgData name="Hannah Love" userId="S::hlove@iowarfa.org::bb598a92-ccdf-4066-ba58-76b8df58fd22" providerId="AD" clId="Web-{79171336-2514-3FAF-BBC0-E5D6C3BF51B5}" dt="2026-02-02T14:59:22.468" v="3"/>
          <ac:spMkLst>
            <pc:docMk/>
            <pc:sldMk cId="0" sldId="314"/>
            <ac:spMk id="131" creationId="{00000000-0000-0000-0000-000000000000}"/>
          </ac:spMkLst>
        </pc:spChg>
        <pc:picChg chg="del">
          <ac:chgData name="Hannah Love" userId="S::hlove@iowarfa.org::bb598a92-ccdf-4066-ba58-76b8df58fd22" providerId="AD" clId="Web-{79171336-2514-3FAF-BBC0-E5D6C3BF51B5}" dt="2026-02-02T14:59:07.952" v="0"/>
          <ac:picMkLst>
            <pc:docMk/>
            <pc:sldMk cId="0" sldId="314"/>
            <ac:picMk id="6" creationId="{1025A7D4-92ED-93B1-C9AE-4843808C1A62}"/>
          </ac:picMkLst>
        </pc:picChg>
        <pc:picChg chg="del">
          <ac:chgData name="Hannah Love" userId="S::hlove@iowarfa.org::bb598a92-ccdf-4066-ba58-76b8df58fd22" providerId="AD" clId="Web-{79171336-2514-3FAF-BBC0-E5D6C3BF51B5}" dt="2026-02-02T14:59:12.593" v="1"/>
          <ac:picMkLst>
            <pc:docMk/>
            <pc:sldMk cId="0" sldId="314"/>
            <ac:picMk id="7" creationId="{EF920FA6-580C-FBC8-81E8-1CC8BA1FE486}"/>
          </ac:picMkLst>
        </pc:picChg>
        <pc:picChg chg="add mod">
          <ac:chgData name="Hannah Love" userId="S::hlove@iowarfa.org::bb598a92-ccdf-4066-ba58-76b8df58fd22" providerId="AD" clId="Web-{79171336-2514-3FAF-BBC0-E5D6C3BF51B5}" dt="2026-02-02T15:20:20.957" v="86" actId="1076"/>
          <ac:picMkLst>
            <pc:docMk/>
            <pc:sldMk cId="0" sldId="314"/>
            <ac:picMk id="9" creationId="{12FAF511-3899-725A-A73A-E2851B896056}"/>
          </ac:picMkLst>
        </pc:picChg>
        <pc:picChg chg="mod">
          <ac:chgData name="Hannah Love" userId="S::hlove@iowarfa.org::bb598a92-ccdf-4066-ba58-76b8df58fd22" providerId="AD" clId="Web-{79171336-2514-3FAF-BBC0-E5D6C3BF51B5}" dt="2026-02-02T15:20:23.614" v="87" actId="1076"/>
          <ac:picMkLst>
            <pc:docMk/>
            <pc:sldMk cId="0" sldId="314"/>
            <ac:picMk id="129" creationId="{46223CC3-ABAB-DF88-BCDC-7A6614927EF2}"/>
          </ac:picMkLst>
        </pc:picChg>
      </pc:sldChg>
      <pc:sldChg chg="addSp delSp modSp">
        <pc:chgData name="Hannah Love" userId="S::hlove@iowarfa.org::bb598a92-ccdf-4066-ba58-76b8df58fd22" providerId="AD" clId="Web-{79171336-2514-3FAF-BBC0-E5D6C3BF51B5}" dt="2026-02-02T15:24:18.068" v="161" actId="1076"/>
        <pc:sldMkLst>
          <pc:docMk/>
          <pc:sldMk cId="932649981" sldId="315"/>
        </pc:sldMkLst>
        <pc:spChg chg="add mod">
          <ac:chgData name="Hannah Love" userId="S::hlove@iowarfa.org::bb598a92-ccdf-4066-ba58-76b8df58fd22" providerId="AD" clId="Web-{79171336-2514-3FAF-BBC0-E5D6C3BF51B5}" dt="2026-02-02T15:21:28.661" v="106" actId="20577"/>
          <ac:spMkLst>
            <pc:docMk/>
            <pc:sldMk cId="932649981" sldId="315"/>
            <ac:spMk id="9" creationId="{55B47197-D56C-5DE2-A7B9-D16CC317F986}"/>
          </ac:spMkLst>
        </pc:spChg>
        <pc:spChg chg="mod">
          <ac:chgData name="Hannah Love" userId="S::hlove@iowarfa.org::bb598a92-ccdf-4066-ba58-76b8df58fd22" providerId="AD" clId="Web-{79171336-2514-3FAF-BBC0-E5D6C3BF51B5}" dt="2026-02-02T15:24:18.068" v="161" actId="1076"/>
          <ac:spMkLst>
            <pc:docMk/>
            <pc:sldMk cId="932649981" sldId="315"/>
            <ac:spMk id="12" creationId="{279EA323-5A1E-4DA9-322F-FFDE020C4DC4}"/>
          </ac:spMkLst>
        </pc:spChg>
        <pc:spChg chg="del mod">
          <ac:chgData name="Hannah Love" userId="S::hlove@iowarfa.org::bb598a92-ccdf-4066-ba58-76b8df58fd22" providerId="AD" clId="Web-{79171336-2514-3FAF-BBC0-E5D6C3BF51B5}" dt="2026-02-02T15:20:17.176" v="84"/>
          <ac:spMkLst>
            <pc:docMk/>
            <pc:sldMk cId="932649981" sldId="315"/>
            <ac:spMk id="131" creationId="{2CFCF531-5528-981F-F666-680586B5AC89}"/>
          </ac:spMkLst>
        </pc:spChg>
        <pc:grpChg chg="add del">
          <ac:chgData name="Hannah Love" userId="S::hlove@iowarfa.org::bb598a92-ccdf-4066-ba58-76b8df58fd22" providerId="AD" clId="Web-{79171336-2514-3FAF-BBC0-E5D6C3BF51B5}" dt="2026-02-02T15:19:30.503" v="71"/>
          <ac:grpSpMkLst>
            <pc:docMk/>
            <pc:sldMk cId="932649981" sldId="315"/>
            <ac:grpSpMk id="2" creationId="{31FD22E9-5C29-2D62-85D8-5A10F6C03358}"/>
          </ac:grpSpMkLst>
        </pc:grpChg>
        <pc:grpChg chg="add">
          <ac:chgData name="Hannah Love" userId="S::hlove@iowarfa.org::bb598a92-ccdf-4066-ba58-76b8df58fd22" providerId="AD" clId="Web-{79171336-2514-3FAF-BBC0-E5D6C3BF51B5}" dt="2026-02-02T15:23:58.287" v="146"/>
          <ac:grpSpMkLst>
            <pc:docMk/>
            <pc:sldMk cId="932649981" sldId="315"/>
            <ac:grpSpMk id="13" creationId="{9C041F44-96D4-44EB-729D-E66C1FB7D664}"/>
          </ac:grpSpMkLst>
        </pc:grpChg>
        <pc:picChg chg="del">
          <ac:chgData name="Hannah Love" userId="S::hlove@iowarfa.org::bb598a92-ccdf-4066-ba58-76b8df58fd22" providerId="AD" clId="Web-{79171336-2514-3FAF-BBC0-E5D6C3BF51B5}" dt="2026-02-02T15:19:24.909" v="69"/>
          <ac:picMkLst>
            <pc:docMk/>
            <pc:sldMk cId="932649981" sldId="315"/>
            <ac:picMk id="5" creationId="{6FB34310-B01C-9015-D85C-2634B78CA22F}"/>
          </ac:picMkLst>
        </pc:picChg>
        <pc:picChg chg="add">
          <ac:chgData name="Hannah Love" userId="S::hlove@iowarfa.org::bb598a92-ccdf-4066-ba58-76b8df58fd22" providerId="AD" clId="Web-{79171336-2514-3FAF-BBC0-E5D6C3BF51B5}" dt="2026-02-02T15:20:29.832" v="89"/>
          <ac:picMkLst>
            <pc:docMk/>
            <pc:sldMk cId="932649981" sldId="315"/>
            <ac:picMk id="7" creationId="{3C9CB69F-5AC2-0290-3A4E-FFA44861C6F7}"/>
          </ac:picMkLst>
        </pc:picChg>
        <pc:picChg chg="mod">
          <ac:chgData name="Hannah Love" userId="S::hlove@iowarfa.org::bb598a92-ccdf-4066-ba58-76b8df58fd22" providerId="AD" clId="Web-{79171336-2514-3FAF-BBC0-E5D6C3BF51B5}" dt="2026-02-02T15:20:42.270" v="92" actId="1076"/>
          <ac:picMkLst>
            <pc:docMk/>
            <pc:sldMk cId="932649981" sldId="315"/>
            <ac:picMk id="129" creationId="{444A699A-8402-5484-54FB-C4C8E6A40F82}"/>
          </ac:picMkLst>
        </pc:picChg>
      </pc:sldChg>
      <pc:sldChg chg="delSp modSp add del replId">
        <pc:chgData name="Hannah Love" userId="S::hlove@iowarfa.org::bb598a92-ccdf-4066-ba58-76b8df58fd22" providerId="AD" clId="Web-{79171336-2514-3FAF-BBC0-E5D6C3BF51B5}" dt="2026-02-02T15:23:20.005" v="121"/>
        <pc:sldMkLst>
          <pc:docMk/>
          <pc:sldMk cId="328346236" sldId="316"/>
        </pc:sldMkLst>
        <pc:spChg chg="del mod">
          <ac:chgData name="Hannah Love" userId="S::hlove@iowarfa.org::bb598a92-ccdf-4066-ba58-76b8df58fd22" providerId="AD" clId="Web-{79171336-2514-3FAF-BBC0-E5D6C3BF51B5}" dt="2026-02-02T15:22:18.052" v="118"/>
          <ac:spMkLst>
            <pc:docMk/>
            <pc:sldMk cId="328346236" sldId="316"/>
            <ac:spMk id="9" creationId="{DB81DEBB-0844-038D-463D-D0E0AF273C6C}"/>
          </ac:spMkLst>
        </pc:spChg>
      </pc:sldChg>
      <pc:sldChg chg="del">
        <pc:chgData name="Hannah Love" userId="S::hlove@iowarfa.org::bb598a92-ccdf-4066-ba58-76b8df58fd22" providerId="AD" clId="Web-{79171336-2514-3FAF-BBC0-E5D6C3BF51B5}" dt="2026-02-02T15:20:43.786" v="93"/>
        <pc:sldMkLst>
          <pc:docMk/>
          <pc:sldMk cId="1902035580" sldId="316"/>
        </pc:sldMkLst>
      </pc:sldChg>
      <pc:sldChg chg="modSp add">
        <pc:chgData name="Hannah Love" userId="S::hlove@iowarfa.org::bb598a92-ccdf-4066-ba58-76b8df58fd22" providerId="AD" clId="Web-{79171336-2514-3FAF-BBC0-E5D6C3BF51B5}" dt="2026-02-02T15:22:27.771" v="120" actId="20577"/>
        <pc:sldMkLst>
          <pc:docMk/>
          <pc:sldMk cId="3790798791" sldId="317"/>
        </pc:sldMkLst>
        <pc:spChg chg="mod">
          <ac:chgData name="Hannah Love" userId="S::hlove@iowarfa.org::bb598a92-ccdf-4066-ba58-76b8df58fd22" providerId="AD" clId="Web-{79171336-2514-3FAF-BBC0-E5D6C3BF51B5}" dt="2026-02-02T15:22:27.771" v="120" actId="20577"/>
          <ac:spMkLst>
            <pc:docMk/>
            <pc:sldMk cId="3790798791" sldId="317"/>
            <ac:spMk id="17" creationId="{3BE761E8-2C25-C2CA-B156-90C7222F2AB7}"/>
          </ac:spMkLst>
        </pc:spChg>
      </pc:sldChg>
      <pc:sldChg chg="delSp modSp add replId">
        <pc:chgData name="Hannah Love" userId="S::hlove@iowarfa.org::bb598a92-ccdf-4066-ba58-76b8df58fd22" providerId="AD" clId="Web-{79171336-2514-3FAF-BBC0-E5D6C3BF51B5}" dt="2026-02-02T15:24:24.646" v="163"/>
        <pc:sldMkLst>
          <pc:docMk/>
          <pc:sldMk cId="4187508911" sldId="318"/>
        </pc:sldMkLst>
        <pc:spChg chg="mod">
          <ac:chgData name="Hannah Love" userId="S::hlove@iowarfa.org::bb598a92-ccdf-4066-ba58-76b8df58fd22" providerId="AD" clId="Web-{79171336-2514-3FAF-BBC0-E5D6C3BF51B5}" dt="2026-02-02T15:23:42.943" v="145" actId="1076"/>
          <ac:spMkLst>
            <pc:docMk/>
            <pc:sldMk cId="4187508911" sldId="318"/>
            <ac:spMk id="9" creationId="{DF545ABE-08A2-0952-0C72-E01299606D43}"/>
          </ac:spMkLst>
        </pc:spChg>
        <pc:spChg chg="del">
          <ac:chgData name="Hannah Love" userId="S::hlove@iowarfa.org::bb598a92-ccdf-4066-ba58-76b8df58fd22" providerId="AD" clId="Web-{79171336-2514-3FAF-BBC0-E5D6C3BF51B5}" dt="2026-02-02T15:24:24.646" v="163"/>
          <ac:spMkLst>
            <pc:docMk/>
            <pc:sldMk cId="4187508911" sldId="318"/>
            <ac:spMk id="17" creationId="{3AA82373-615E-8863-8134-7D7B3FBCC244}"/>
          </ac:spMkLst>
        </pc:spChg>
        <pc:picChg chg="del">
          <ac:chgData name="Hannah Love" userId="S::hlove@iowarfa.org::bb598a92-ccdf-4066-ba58-76b8df58fd22" providerId="AD" clId="Web-{79171336-2514-3FAF-BBC0-E5D6C3BF51B5}" dt="2026-02-02T15:24:21.459" v="162"/>
          <ac:picMkLst>
            <pc:docMk/>
            <pc:sldMk cId="4187508911" sldId="318"/>
            <ac:picMk id="20" creationId="{0187E70A-FCA4-44D5-0E31-D5E24F464B03}"/>
          </ac:picMkLst>
        </pc:picChg>
      </pc:sldChg>
      <pc:sldChg chg="modSp add replId">
        <pc:chgData name="Hannah Love" userId="S::hlove@iowarfa.org::bb598a92-ccdf-4066-ba58-76b8df58fd22" providerId="AD" clId="Web-{79171336-2514-3FAF-BBC0-E5D6C3BF51B5}" dt="2026-02-02T15:25:35.052" v="174" actId="1076"/>
        <pc:sldMkLst>
          <pc:docMk/>
          <pc:sldMk cId="2697015176" sldId="319"/>
        </pc:sldMkLst>
        <pc:spChg chg="mod">
          <ac:chgData name="Hannah Love" userId="S::hlove@iowarfa.org::bb598a92-ccdf-4066-ba58-76b8df58fd22" providerId="AD" clId="Web-{79171336-2514-3FAF-BBC0-E5D6C3BF51B5}" dt="2026-02-02T15:25:35.052" v="174" actId="1076"/>
          <ac:spMkLst>
            <pc:docMk/>
            <pc:sldMk cId="2697015176" sldId="319"/>
            <ac:spMk id="9" creationId="{48CB91C0-0C08-7A87-77B1-3C38ECE7622A}"/>
          </ac:spMkLst>
        </pc:spChg>
      </pc:sldChg>
      <pc:sldChg chg="delSp modSp add replId">
        <pc:chgData name="Hannah Love" userId="S::hlove@iowarfa.org::bb598a92-ccdf-4066-ba58-76b8df58fd22" providerId="AD" clId="Web-{79171336-2514-3FAF-BBC0-E5D6C3BF51B5}" dt="2026-02-02T15:29:38.491" v="186" actId="1076"/>
        <pc:sldMkLst>
          <pc:docMk/>
          <pc:sldMk cId="3492567133" sldId="320"/>
        </pc:sldMkLst>
        <pc:spChg chg="topLvl">
          <ac:chgData name="Hannah Love" userId="S::hlove@iowarfa.org::bb598a92-ccdf-4066-ba58-76b8df58fd22" providerId="AD" clId="Web-{79171336-2514-3FAF-BBC0-E5D6C3BF51B5}" dt="2026-02-02T15:28:47.162" v="176"/>
          <ac:spMkLst>
            <pc:docMk/>
            <pc:sldMk cId="3492567133" sldId="320"/>
            <ac:spMk id="8" creationId="{DAFBA63C-3347-8B40-1A45-BD7831A2F7BE}"/>
          </ac:spMkLst>
        </pc:spChg>
        <pc:spChg chg="del topLvl">
          <ac:chgData name="Hannah Love" userId="S::hlove@iowarfa.org::bb598a92-ccdf-4066-ba58-76b8df58fd22" providerId="AD" clId="Web-{79171336-2514-3FAF-BBC0-E5D6C3BF51B5}" dt="2026-02-02T15:28:47.162" v="176"/>
          <ac:spMkLst>
            <pc:docMk/>
            <pc:sldMk cId="3492567133" sldId="320"/>
            <ac:spMk id="9" creationId="{5D99DE80-E3CD-6525-EB7D-8F9013E48A1E}"/>
          </ac:spMkLst>
        </pc:spChg>
        <pc:grpChg chg="del">
          <ac:chgData name="Hannah Love" userId="S::hlove@iowarfa.org::bb598a92-ccdf-4066-ba58-76b8df58fd22" providerId="AD" clId="Web-{79171336-2514-3FAF-BBC0-E5D6C3BF51B5}" dt="2026-02-02T15:28:47.162" v="176"/>
          <ac:grpSpMkLst>
            <pc:docMk/>
            <pc:sldMk cId="3492567133" sldId="320"/>
            <ac:grpSpMk id="7" creationId="{9100CEAD-1136-C1B5-8E7A-90DC583FDA3C}"/>
          </ac:grpSpMkLst>
        </pc:grpChg>
        <pc:picChg chg="mod">
          <ac:chgData name="Hannah Love" userId="S::hlove@iowarfa.org::bb598a92-ccdf-4066-ba58-76b8df58fd22" providerId="AD" clId="Web-{79171336-2514-3FAF-BBC0-E5D6C3BF51B5}" dt="2026-02-02T15:29:28.569" v="183" actId="1076"/>
          <ac:picMkLst>
            <pc:docMk/>
            <pc:sldMk cId="3492567133" sldId="320"/>
            <ac:picMk id="19" creationId="{13ECFCD9-039E-5FEF-0E00-6ACAC1C2FA17}"/>
          </ac:picMkLst>
        </pc:picChg>
        <pc:picChg chg="mod">
          <ac:chgData name="Hannah Love" userId="S::hlove@iowarfa.org::bb598a92-ccdf-4066-ba58-76b8df58fd22" providerId="AD" clId="Web-{79171336-2514-3FAF-BBC0-E5D6C3BF51B5}" dt="2026-02-02T15:29:38.491" v="186" actId="1076"/>
          <ac:picMkLst>
            <pc:docMk/>
            <pc:sldMk cId="3492567133" sldId="320"/>
            <ac:picMk id="140" creationId="{3B643C28-3B99-7A83-9011-AD8FD894746B}"/>
          </ac:picMkLst>
        </pc:picChg>
      </pc:sldChg>
      <pc:sldChg chg="modSp add ord replId">
        <pc:chgData name="Hannah Love" userId="S::hlove@iowarfa.org::bb598a92-ccdf-4066-ba58-76b8df58fd22" providerId="AD" clId="Web-{79171336-2514-3FAF-BBC0-E5D6C3BF51B5}" dt="2026-02-02T15:30:45.913" v="218" actId="1076"/>
        <pc:sldMkLst>
          <pc:docMk/>
          <pc:sldMk cId="1436384676" sldId="321"/>
        </pc:sldMkLst>
        <pc:spChg chg="mod">
          <ac:chgData name="Hannah Love" userId="S::hlove@iowarfa.org::bb598a92-ccdf-4066-ba58-76b8df58fd22" providerId="AD" clId="Web-{79171336-2514-3FAF-BBC0-E5D6C3BF51B5}" dt="2026-02-02T15:30:45.913" v="218" actId="1076"/>
          <ac:spMkLst>
            <pc:docMk/>
            <pc:sldMk cId="1436384676" sldId="321"/>
            <ac:spMk id="9" creationId="{A3977F2E-6AD1-7702-227C-FB0631AE1EF0}"/>
          </ac:spMkLst>
        </pc:spChg>
      </pc:sldChg>
      <pc:sldChg chg="addSp delSp modSp add replId">
        <pc:chgData name="Hannah Love" userId="S::hlove@iowarfa.org::bb598a92-ccdf-4066-ba58-76b8df58fd22" providerId="AD" clId="Web-{79171336-2514-3FAF-BBC0-E5D6C3BF51B5}" dt="2026-02-02T15:32:54.980" v="241" actId="20577"/>
        <pc:sldMkLst>
          <pc:docMk/>
          <pc:sldMk cId="851543190" sldId="322"/>
        </pc:sldMkLst>
        <pc:spChg chg="add mod">
          <ac:chgData name="Hannah Love" userId="S::hlove@iowarfa.org::bb598a92-ccdf-4066-ba58-76b8df58fd22" providerId="AD" clId="Web-{79171336-2514-3FAF-BBC0-E5D6C3BF51B5}" dt="2026-02-02T15:32:54.980" v="241" actId="20577"/>
          <ac:spMkLst>
            <pc:docMk/>
            <pc:sldMk cId="851543190" sldId="322"/>
            <ac:spMk id="3" creationId="{87C0A73A-C087-5EA3-BA6A-EEBB2B1A42E3}"/>
          </ac:spMkLst>
        </pc:spChg>
        <pc:spChg chg="topLvl">
          <ac:chgData name="Hannah Love" userId="S::hlove@iowarfa.org::bb598a92-ccdf-4066-ba58-76b8df58fd22" providerId="AD" clId="Web-{79171336-2514-3FAF-BBC0-E5D6C3BF51B5}" dt="2026-02-02T15:31:46.350" v="222"/>
          <ac:spMkLst>
            <pc:docMk/>
            <pc:sldMk cId="851543190" sldId="322"/>
            <ac:spMk id="8" creationId="{DA17414C-AC5E-CE77-936C-FB8676B43A1C}"/>
          </ac:spMkLst>
        </pc:spChg>
        <pc:spChg chg="del topLvl">
          <ac:chgData name="Hannah Love" userId="S::hlove@iowarfa.org::bb598a92-ccdf-4066-ba58-76b8df58fd22" providerId="AD" clId="Web-{79171336-2514-3FAF-BBC0-E5D6C3BF51B5}" dt="2026-02-02T15:31:46.350" v="222"/>
          <ac:spMkLst>
            <pc:docMk/>
            <pc:sldMk cId="851543190" sldId="322"/>
            <ac:spMk id="9" creationId="{E625A190-E6CC-EC8A-3EC3-B7BE56AC20FA}"/>
          </ac:spMkLst>
        </pc:spChg>
        <pc:grpChg chg="add del">
          <ac:chgData name="Hannah Love" userId="S::hlove@iowarfa.org::bb598a92-ccdf-4066-ba58-76b8df58fd22" providerId="AD" clId="Web-{79171336-2514-3FAF-BBC0-E5D6C3BF51B5}" dt="2026-02-02T15:31:46.350" v="222"/>
          <ac:grpSpMkLst>
            <pc:docMk/>
            <pc:sldMk cId="851543190" sldId="322"/>
            <ac:grpSpMk id="7" creationId="{9EBCF956-2CB7-952D-EAC7-D7E2CB12EE52}"/>
          </ac:grpSpMkLst>
        </pc:grpChg>
      </pc:sldChg>
      <pc:sldChg chg="modSp add ord replId">
        <pc:chgData name="Hannah Love" userId="S::hlove@iowarfa.org::bb598a92-ccdf-4066-ba58-76b8df58fd22" providerId="AD" clId="Web-{79171336-2514-3FAF-BBC0-E5D6C3BF51B5}" dt="2026-02-02T15:33:53.227" v="266" actId="1076"/>
        <pc:sldMkLst>
          <pc:docMk/>
          <pc:sldMk cId="1340634723" sldId="323"/>
        </pc:sldMkLst>
        <pc:spChg chg="mod">
          <ac:chgData name="Hannah Love" userId="S::hlove@iowarfa.org::bb598a92-ccdf-4066-ba58-76b8df58fd22" providerId="AD" clId="Web-{79171336-2514-3FAF-BBC0-E5D6C3BF51B5}" dt="2026-02-02T15:33:53.227" v="266" actId="1076"/>
          <ac:spMkLst>
            <pc:docMk/>
            <pc:sldMk cId="1340634723" sldId="323"/>
            <ac:spMk id="9" creationId="{82A4AF18-C5EE-A15B-4573-78DD70D23AF6}"/>
          </ac:spMkLst>
        </pc:spChg>
        <pc:grpChg chg="mod">
          <ac:chgData name="Hannah Love" userId="S::hlove@iowarfa.org::bb598a92-ccdf-4066-ba58-76b8df58fd22" providerId="AD" clId="Web-{79171336-2514-3FAF-BBC0-E5D6C3BF51B5}" dt="2026-02-02T15:33:47.257" v="265" actId="1076"/>
          <ac:grpSpMkLst>
            <pc:docMk/>
            <pc:sldMk cId="1340634723" sldId="323"/>
            <ac:grpSpMk id="7" creationId="{569A3746-3587-1C0E-DFC7-3EC76F6AA9CF}"/>
          </ac:grpSpMkLst>
        </pc:grpChg>
      </pc:sldChg>
      <pc:sldChg chg="delSp add del replId">
        <pc:chgData name="Hannah Love" userId="S::hlove@iowarfa.org::bb598a92-ccdf-4066-ba58-76b8df58fd22" providerId="AD" clId="Web-{79171336-2514-3FAF-BBC0-E5D6C3BF51B5}" dt="2026-02-02T15:33:03.045" v="244"/>
        <pc:sldMkLst>
          <pc:docMk/>
          <pc:sldMk cId="3675087706" sldId="323"/>
        </pc:sldMkLst>
        <pc:spChg chg="del">
          <ac:chgData name="Hannah Love" userId="S::hlove@iowarfa.org::bb598a92-ccdf-4066-ba58-76b8df58fd22" providerId="AD" clId="Web-{79171336-2514-3FAF-BBC0-E5D6C3BF51B5}" dt="2026-02-02T15:33:00.247" v="243"/>
          <ac:spMkLst>
            <pc:docMk/>
            <pc:sldMk cId="3675087706" sldId="323"/>
            <ac:spMk id="3" creationId="{EF3A148C-57B4-F7A6-AC59-E3913E8EEFCE}"/>
          </ac:spMkLst>
        </pc:spChg>
      </pc:sldChg>
      <pc:sldChg chg="addSp modSp add replId">
        <pc:chgData name="Hannah Love" userId="S::hlove@iowarfa.org::bb598a92-ccdf-4066-ba58-76b8df58fd22" providerId="AD" clId="Web-{79171336-2514-3FAF-BBC0-E5D6C3BF51B5}" dt="2026-02-02T15:36:29.501" v="293" actId="1076"/>
        <pc:sldMkLst>
          <pc:docMk/>
          <pc:sldMk cId="251388223" sldId="324"/>
        </pc:sldMkLst>
        <pc:spChg chg="mod">
          <ac:chgData name="Hannah Love" userId="S::hlove@iowarfa.org::bb598a92-ccdf-4066-ba58-76b8df58fd22" providerId="AD" clId="Web-{79171336-2514-3FAF-BBC0-E5D6C3BF51B5}" dt="2026-02-02T15:34:28.949" v="289" actId="1076"/>
          <ac:spMkLst>
            <pc:docMk/>
            <pc:sldMk cId="251388223" sldId="324"/>
            <ac:spMk id="9" creationId="{D1238177-C46D-F109-9E7C-CF579E4FC6EB}"/>
          </ac:spMkLst>
        </pc:spChg>
        <pc:picChg chg="add mod">
          <ac:chgData name="Hannah Love" userId="S::hlove@iowarfa.org::bb598a92-ccdf-4066-ba58-76b8df58fd22" providerId="AD" clId="Web-{79171336-2514-3FAF-BBC0-E5D6C3BF51B5}" dt="2026-02-02T15:36:29.501" v="293" actId="1076"/>
          <ac:picMkLst>
            <pc:docMk/>
            <pc:sldMk cId="251388223" sldId="324"/>
            <ac:picMk id="2" creationId="{D39B9FEC-9396-7E9F-1655-4502C343CE96}"/>
          </ac:picMkLst>
        </pc:picChg>
      </pc:sldChg>
      <pc:sldChg chg="delSp add replId">
        <pc:chgData name="Hannah Love" userId="S::hlove@iowarfa.org::bb598a92-ccdf-4066-ba58-76b8df58fd22" providerId="AD" clId="Web-{79171336-2514-3FAF-BBC0-E5D6C3BF51B5}" dt="2026-02-02T15:38:28.659" v="300"/>
        <pc:sldMkLst>
          <pc:docMk/>
          <pc:sldMk cId="2756521912" sldId="325"/>
        </pc:sldMkLst>
        <pc:picChg chg="del">
          <ac:chgData name="Hannah Love" userId="S::hlove@iowarfa.org::bb598a92-ccdf-4066-ba58-76b8df58fd22" providerId="AD" clId="Web-{79171336-2514-3FAF-BBC0-E5D6C3BF51B5}" dt="2026-02-02T15:38:28.659" v="300"/>
          <ac:picMkLst>
            <pc:docMk/>
            <pc:sldMk cId="2756521912" sldId="325"/>
            <ac:picMk id="2" creationId="{4143E093-C1C4-5F5C-35A5-3E0EE7F1A739}"/>
          </ac:picMkLst>
        </pc:picChg>
      </pc:sldChg>
      <pc:sldChg chg="delSp modSp add replId">
        <pc:chgData name="Hannah Love" userId="S::hlove@iowarfa.org::bb598a92-ccdf-4066-ba58-76b8df58fd22" providerId="AD" clId="Web-{79171336-2514-3FAF-BBC0-E5D6C3BF51B5}" dt="2026-02-02T15:49:36.855" v="337" actId="1076"/>
        <pc:sldMkLst>
          <pc:docMk/>
          <pc:sldMk cId="1689611714" sldId="326"/>
        </pc:sldMkLst>
        <pc:spChg chg="mod">
          <ac:chgData name="Hannah Love" userId="S::hlove@iowarfa.org::bb598a92-ccdf-4066-ba58-76b8df58fd22" providerId="AD" clId="Web-{79171336-2514-3FAF-BBC0-E5D6C3BF51B5}" dt="2026-02-02T15:49:36.855" v="337" actId="1076"/>
          <ac:spMkLst>
            <pc:docMk/>
            <pc:sldMk cId="1689611714" sldId="326"/>
            <ac:spMk id="9" creationId="{D5B98948-CC85-D057-45D3-767CCA02BE84}"/>
          </ac:spMkLst>
        </pc:spChg>
        <pc:picChg chg="del">
          <ac:chgData name="Hannah Love" userId="S::hlove@iowarfa.org::bb598a92-ccdf-4066-ba58-76b8df58fd22" providerId="AD" clId="Web-{79171336-2514-3FAF-BBC0-E5D6C3BF51B5}" dt="2026-02-02T15:38:13.128" v="296"/>
          <ac:picMkLst>
            <pc:docMk/>
            <pc:sldMk cId="1689611714" sldId="326"/>
            <ac:picMk id="2" creationId="{61148B60-1CCA-4AA9-8E56-F179F928043F}"/>
          </ac:picMkLst>
        </pc:picChg>
      </pc:sldChg>
      <pc:sldChg chg="modSp add replId">
        <pc:chgData name="Hannah Love" userId="S::hlove@iowarfa.org::bb598a92-ccdf-4066-ba58-76b8df58fd22" providerId="AD" clId="Web-{79171336-2514-3FAF-BBC0-E5D6C3BF51B5}" dt="2026-02-02T15:50:04.794" v="340" actId="1076"/>
        <pc:sldMkLst>
          <pc:docMk/>
          <pc:sldMk cId="795834748" sldId="327"/>
        </pc:sldMkLst>
        <pc:spChg chg="mod">
          <ac:chgData name="Hannah Love" userId="S::hlove@iowarfa.org::bb598a92-ccdf-4066-ba58-76b8df58fd22" providerId="AD" clId="Web-{79171336-2514-3FAF-BBC0-E5D6C3BF51B5}" dt="2026-02-02T15:50:04.794" v="340" actId="1076"/>
          <ac:spMkLst>
            <pc:docMk/>
            <pc:sldMk cId="795834748" sldId="327"/>
            <ac:spMk id="9" creationId="{2A5DBAD2-398D-3328-055E-E6D89833AD15}"/>
          </ac:spMkLst>
        </pc:spChg>
        <pc:grpChg chg="mod">
          <ac:chgData name="Hannah Love" userId="S::hlove@iowarfa.org::bb598a92-ccdf-4066-ba58-76b8df58fd22" providerId="AD" clId="Web-{79171336-2514-3FAF-BBC0-E5D6C3BF51B5}" dt="2026-02-02T15:46:23.775" v="331" actId="1076"/>
          <ac:grpSpMkLst>
            <pc:docMk/>
            <pc:sldMk cId="795834748" sldId="327"/>
            <ac:grpSpMk id="7" creationId="{057C0B59-C199-005B-E213-213F3496584B}"/>
          </ac:grpSpMkLst>
        </pc:grpChg>
      </pc:sldChg>
      <pc:sldChg chg="delSp add del replId">
        <pc:chgData name="Hannah Love" userId="S::hlove@iowarfa.org::bb598a92-ccdf-4066-ba58-76b8df58fd22" providerId="AD" clId="Web-{79171336-2514-3FAF-BBC0-E5D6C3BF51B5}" dt="2026-02-02T15:39:22.722" v="303"/>
        <pc:sldMkLst>
          <pc:docMk/>
          <pc:sldMk cId="1543223272" sldId="327"/>
        </pc:sldMkLst>
        <pc:spChg chg="del topLvl">
          <ac:chgData name="Hannah Love" userId="S::hlove@iowarfa.org::bb598a92-ccdf-4066-ba58-76b8df58fd22" providerId="AD" clId="Web-{79171336-2514-3FAF-BBC0-E5D6C3BF51B5}" dt="2026-02-02T15:39:14.691" v="302"/>
          <ac:spMkLst>
            <pc:docMk/>
            <pc:sldMk cId="1543223272" sldId="327"/>
            <ac:spMk id="8" creationId="{7C785021-F66F-9D58-7A8C-1A5545653732}"/>
          </ac:spMkLst>
        </pc:spChg>
        <pc:spChg chg="topLvl">
          <ac:chgData name="Hannah Love" userId="S::hlove@iowarfa.org::bb598a92-ccdf-4066-ba58-76b8df58fd22" providerId="AD" clId="Web-{79171336-2514-3FAF-BBC0-E5D6C3BF51B5}" dt="2026-02-02T15:39:14.691" v="302"/>
          <ac:spMkLst>
            <pc:docMk/>
            <pc:sldMk cId="1543223272" sldId="327"/>
            <ac:spMk id="9" creationId="{D640861E-722C-BC2B-6BD9-AA359EDAF996}"/>
          </ac:spMkLst>
        </pc:spChg>
        <pc:grpChg chg="del">
          <ac:chgData name="Hannah Love" userId="S::hlove@iowarfa.org::bb598a92-ccdf-4066-ba58-76b8df58fd22" providerId="AD" clId="Web-{79171336-2514-3FAF-BBC0-E5D6C3BF51B5}" dt="2026-02-02T15:39:14.691" v="302"/>
          <ac:grpSpMkLst>
            <pc:docMk/>
            <pc:sldMk cId="1543223272" sldId="327"/>
            <ac:grpSpMk id="7" creationId="{41C88AFD-8EB7-5605-C0DA-98088DBD32EC}"/>
          </ac:grpSpMkLst>
        </pc:grpChg>
      </pc:sldChg>
      <pc:sldChg chg="modSp add replId">
        <pc:chgData name="Hannah Love" userId="S::hlove@iowarfa.org::bb598a92-ccdf-4066-ba58-76b8df58fd22" providerId="AD" clId="Web-{79171336-2514-3FAF-BBC0-E5D6C3BF51B5}" dt="2026-02-02T15:57:04.119" v="346" actId="1076"/>
        <pc:sldMkLst>
          <pc:docMk/>
          <pc:sldMk cId="277621420" sldId="328"/>
        </pc:sldMkLst>
        <pc:spChg chg="mod">
          <ac:chgData name="Hannah Love" userId="S::hlove@iowarfa.org::bb598a92-ccdf-4066-ba58-76b8df58fd22" providerId="AD" clId="Web-{79171336-2514-3FAF-BBC0-E5D6C3BF51B5}" dt="2026-02-02T15:57:04.119" v="346" actId="1076"/>
          <ac:spMkLst>
            <pc:docMk/>
            <pc:sldMk cId="277621420" sldId="328"/>
            <ac:spMk id="9" creationId="{F7B71FAB-C660-E56B-9977-479067686D76}"/>
          </ac:spMkLst>
        </pc:spChg>
      </pc:sldChg>
      <pc:sldChg chg="addSp delSp modSp add del replId">
        <pc:chgData name="Hannah Love" userId="S::hlove@iowarfa.org::bb598a92-ccdf-4066-ba58-76b8df58fd22" providerId="AD" clId="Web-{79171336-2514-3FAF-BBC0-E5D6C3BF51B5}" dt="2026-02-02T15:49:23.808" v="336"/>
        <pc:sldMkLst>
          <pc:docMk/>
          <pc:sldMk cId="929689549" sldId="328"/>
        </pc:sldMkLst>
        <pc:spChg chg="add del">
          <ac:chgData name="Hannah Love" userId="S::hlove@iowarfa.org::bb598a92-ccdf-4066-ba58-76b8df58fd22" providerId="AD" clId="Web-{79171336-2514-3FAF-BBC0-E5D6C3BF51B5}" dt="2026-02-02T15:47:44.760" v="335"/>
          <ac:spMkLst>
            <pc:docMk/>
            <pc:sldMk cId="929689549" sldId="328"/>
            <ac:spMk id="3" creationId="{89326DBA-5058-8733-1139-3063BC461BCA}"/>
          </ac:spMkLst>
        </pc:spChg>
        <pc:spChg chg="topLvl">
          <ac:chgData name="Hannah Love" userId="S::hlove@iowarfa.org::bb598a92-ccdf-4066-ba58-76b8df58fd22" providerId="AD" clId="Web-{79171336-2514-3FAF-BBC0-E5D6C3BF51B5}" dt="2026-02-02T15:44:15.258" v="325"/>
          <ac:spMkLst>
            <pc:docMk/>
            <pc:sldMk cId="929689549" sldId="328"/>
            <ac:spMk id="8" creationId="{31BB80ED-9400-F8DC-7560-7990484810C6}"/>
          </ac:spMkLst>
        </pc:spChg>
        <pc:spChg chg="del mod topLvl">
          <ac:chgData name="Hannah Love" userId="S::hlove@iowarfa.org::bb598a92-ccdf-4066-ba58-76b8df58fd22" providerId="AD" clId="Web-{79171336-2514-3FAF-BBC0-E5D6C3BF51B5}" dt="2026-02-02T15:44:15.258" v="325"/>
          <ac:spMkLst>
            <pc:docMk/>
            <pc:sldMk cId="929689549" sldId="328"/>
            <ac:spMk id="9" creationId="{2F0F387D-D46A-4210-D6FB-7F3510BA1917}"/>
          </ac:spMkLst>
        </pc:spChg>
        <pc:grpChg chg="del">
          <ac:chgData name="Hannah Love" userId="S::hlove@iowarfa.org::bb598a92-ccdf-4066-ba58-76b8df58fd22" providerId="AD" clId="Web-{79171336-2514-3FAF-BBC0-E5D6C3BF51B5}" dt="2026-02-02T15:44:15.258" v="325"/>
          <ac:grpSpMkLst>
            <pc:docMk/>
            <pc:sldMk cId="929689549" sldId="328"/>
            <ac:grpSpMk id="7" creationId="{FE4E8B37-8689-3B4A-7D01-BECAC852BCB9}"/>
          </ac:grpSpMkLst>
        </pc:grpChg>
      </pc:sldChg>
      <pc:sldChg chg="modSp add replId">
        <pc:chgData name="Hannah Love" userId="S::hlove@iowarfa.org::bb598a92-ccdf-4066-ba58-76b8df58fd22" providerId="AD" clId="Web-{79171336-2514-3FAF-BBC0-E5D6C3BF51B5}" dt="2026-02-02T15:57:29.697" v="366" actId="1076"/>
        <pc:sldMkLst>
          <pc:docMk/>
          <pc:sldMk cId="4179237879" sldId="329"/>
        </pc:sldMkLst>
        <pc:spChg chg="mod">
          <ac:chgData name="Hannah Love" userId="S::hlove@iowarfa.org::bb598a92-ccdf-4066-ba58-76b8df58fd22" providerId="AD" clId="Web-{79171336-2514-3FAF-BBC0-E5D6C3BF51B5}" dt="2026-02-02T15:57:29.697" v="366" actId="1076"/>
          <ac:spMkLst>
            <pc:docMk/>
            <pc:sldMk cId="4179237879" sldId="329"/>
            <ac:spMk id="9" creationId="{6CE5E072-8835-2AEF-1EC9-548F8D0043E4}"/>
          </ac:spMkLst>
        </pc:spChg>
      </pc:sldChg>
      <pc:sldChg chg="modSp add replId">
        <pc:chgData name="Hannah Love" userId="S::hlove@iowarfa.org::bb598a92-ccdf-4066-ba58-76b8df58fd22" providerId="AD" clId="Web-{79171336-2514-3FAF-BBC0-E5D6C3BF51B5}" dt="2026-02-02T15:58:05.932" v="381" actId="1076"/>
        <pc:sldMkLst>
          <pc:docMk/>
          <pc:sldMk cId="1889547029" sldId="330"/>
        </pc:sldMkLst>
        <pc:spChg chg="mod">
          <ac:chgData name="Hannah Love" userId="S::hlove@iowarfa.org::bb598a92-ccdf-4066-ba58-76b8df58fd22" providerId="AD" clId="Web-{79171336-2514-3FAF-BBC0-E5D6C3BF51B5}" dt="2026-02-02T15:58:05.932" v="381" actId="1076"/>
          <ac:spMkLst>
            <pc:docMk/>
            <pc:sldMk cId="1889547029" sldId="330"/>
            <ac:spMk id="9" creationId="{470FF991-139B-6495-6DA9-9EE79ADB6590}"/>
          </ac:spMkLst>
        </pc:spChg>
      </pc:sldChg>
    </pc:docChg>
  </pc:docChgLst>
  <pc:docChgLst>
    <pc:chgData name="Monte Shaw" userId="e73403e1-e099-4b7b-8880-970e809f7e36" providerId="ADAL" clId="{70802A32-27AF-4A86-89B7-D625796E477B}"/>
    <pc:docChg chg="custSel modSld">
      <pc:chgData name="Monte Shaw" userId="e73403e1-e099-4b7b-8880-970e809f7e36" providerId="ADAL" clId="{70802A32-27AF-4A86-89B7-D625796E477B}" dt="2026-02-03T20:52:55.944" v="16" actId="14100"/>
      <pc:docMkLst>
        <pc:docMk/>
      </pc:docMkLst>
      <pc:sldChg chg="modSp mod">
        <pc:chgData name="Monte Shaw" userId="e73403e1-e099-4b7b-8880-970e809f7e36" providerId="ADAL" clId="{70802A32-27AF-4A86-89B7-D625796E477B}" dt="2026-02-02T23:35:14.676" v="0" actId="20577"/>
        <pc:sldMkLst>
          <pc:docMk/>
          <pc:sldMk cId="3790798791" sldId="317"/>
        </pc:sldMkLst>
        <pc:spChg chg="mod">
          <ac:chgData name="Monte Shaw" userId="e73403e1-e099-4b7b-8880-970e809f7e36" providerId="ADAL" clId="{70802A32-27AF-4A86-89B7-D625796E477B}" dt="2026-02-02T23:35:14.676" v="0" actId="20577"/>
          <ac:spMkLst>
            <pc:docMk/>
            <pc:sldMk cId="3790798791" sldId="317"/>
            <ac:spMk id="17" creationId="{3BE761E8-2C25-C2CA-B156-90C7222F2AB7}"/>
          </ac:spMkLst>
        </pc:spChg>
      </pc:sldChg>
      <pc:sldChg chg="delSp mod">
        <pc:chgData name="Monte Shaw" userId="e73403e1-e099-4b7b-8880-970e809f7e36" providerId="ADAL" clId="{70802A32-27AF-4A86-89B7-D625796E477B}" dt="2026-02-03T19:45:54.660" v="14" actId="478"/>
        <pc:sldMkLst>
          <pc:docMk/>
          <pc:sldMk cId="851543190" sldId="322"/>
        </pc:sldMkLst>
        <pc:picChg chg="del">
          <ac:chgData name="Monte Shaw" userId="e73403e1-e099-4b7b-8880-970e809f7e36" providerId="ADAL" clId="{70802A32-27AF-4A86-89B7-D625796E477B}" dt="2026-02-03T19:45:54.660" v="14" actId="478"/>
          <ac:picMkLst>
            <pc:docMk/>
            <pc:sldMk cId="851543190" sldId="322"/>
            <ac:picMk id="2" creationId="{8B9ABA04-029D-80AC-2797-21CC4B1FEAE7}"/>
          </ac:picMkLst>
        </pc:picChg>
      </pc:sldChg>
      <pc:sldChg chg="modSp mod">
        <pc:chgData name="Monte Shaw" userId="e73403e1-e099-4b7b-8880-970e809f7e36" providerId="ADAL" clId="{70802A32-27AF-4A86-89B7-D625796E477B}" dt="2026-02-03T20:52:55.944" v="16" actId="14100"/>
        <pc:sldMkLst>
          <pc:docMk/>
          <pc:sldMk cId="1889547029" sldId="330"/>
        </pc:sldMkLst>
        <pc:picChg chg="mod">
          <ac:chgData name="Monte Shaw" userId="e73403e1-e099-4b7b-8880-970e809f7e36" providerId="ADAL" clId="{70802A32-27AF-4A86-89B7-D625796E477B}" dt="2026-02-03T20:52:55.944" v="16" actId="14100"/>
          <ac:picMkLst>
            <pc:docMk/>
            <pc:sldMk cId="1889547029" sldId="330"/>
            <ac:picMk id="4" creationId="{3113223B-F0DC-EEF0-6451-FD676E68D401}"/>
          </ac:picMkLst>
        </pc:picChg>
      </pc:sldChg>
      <pc:sldChg chg="modSp mod">
        <pc:chgData name="Monte Shaw" userId="e73403e1-e099-4b7b-8880-970e809f7e36" providerId="ADAL" clId="{70802A32-27AF-4A86-89B7-D625796E477B}" dt="2026-02-03T19:35:27.445" v="13" actId="20577"/>
        <pc:sldMkLst>
          <pc:docMk/>
          <pc:sldMk cId="406516067" sldId="336"/>
        </pc:sldMkLst>
        <pc:spChg chg="mod">
          <ac:chgData name="Monte Shaw" userId="e73403e1-e099-4b7b-8880-970e809f7e36" providerId="ADAL" clId="{70802A32-27AF-4A86-89B7-D625796E477B}" dt="2026-02-03T19:35:27.445" v="13" actId="20577"/>
          <ac:spMkLst>
            <pc:docMk/>
            <pc:sldMk cId="406516067" sldId="336"/>
            <ac:spMk id="5" creationId="{6B936C15-CB47-6A43-7A93-775C96891D45}"/>
          </ac:spMkLst>
        </pc:spChg>
      </pc:sldChg>
    </pc:docChg>
  </pc:docChgLst>
  <pc:docChgLst>
    <pc:chgData name="Hannah Love" userId="S::hlove@iowarfa.org::bb598a92-ccdf-4066-ba58-76b8df58fd22" providerId="AD" clId="Web-{29EAF97C-2639-34B2-C03A-74F8FA6010C5}"/>
    <pc:docChg chg="addSld delSld modSld sldOrd">
      <pc:chgData name="Hannah Love" userId="S::hlove@iowarfa.org::bb598a92-ccdf-4066-ba58-76b8df58fd22" providerId="AD" clId="Web-{29EAF97C-2639-34B2-C03A-74F8FA6010C5}" dt="2026-01-07T23:00:07.648" v="515" actId="1076"/>
      <pc:docMkLst>
        <pc:docMk/>
      </pc:docMkLst>
      <pc:sldChg chg="delSp modSp">
        <pc:chgData name="Hannah Love" userId="S::hlove@iowarfa.org::bb598a92-ccdf-4066-ba58-76b8df58fd22" providerId="AD" clId="Web-{29EAF97C-2639-34B2-C03A-74F8FA6010C5}" dt="2026-01-07T22:47:00.275" v="412" actId="1076"/>
        <pc:sldMkLst>
          <pc:docMk/>
          <pc:sldMk cId="0" sldId="314"/>
        </pc:sldMkLst>
      </pc:sldChg>
    </pc:docChg>
  </pc:docChgLst>
  <pc:docChgLst>
    <pc:chgData name="Hannah Love" userId="S::hlove@iowarfa.org::bb598a92-ccdf-4066-ba58-76b8df58fd22" providerId="AD" clId="Web-{B4BF1235-DF29-A7A2-5F65-48F8BA2C4EBE}"/>
    <pc:docChg chg="addSld delSld modSld sldOrd">
      <pc:chgData name="Hannah Love" userId="S::hlove@iowarfa.org::bb598a92-ccdf-4066-ba58-76b8df58fd22" providerId="AD" clId="Web-{B4BF1235-DF29-A7A2-5F65-48F8BA2C4EBE}" dt="2026-01-08T21:05:54.178" v="323" actId="1076"/>
      <pc:docMkLst>
        <pc:docMk/>
      </pc:docMkLst>
    </pc:docChg>
  </pc:docChgLst>
  <pc:docChgLst>
    <pc:chgData name="Hannah Love" userId="S::hlove@iowarfa.org::bb598a92-ccdf-4066-ba58-76b8df58fd22" providerId="AD" clId="Web-{AC97B321-718D-5919-5C44-D7F04A066D12}"/>
    <pc:docChg chg="modSld">
      <pc:chgData name="Hannah Love" userId="S::hlove@iowarfa.org::bb598a92-ccdf-4066-ba58-76b8df58fd22" providerId="AD" clId="Web-{AC97B321-718D-5919-5C44-D7F04A066D12}" dt="2026-01-29T19:11:21.459" v="5"/>
      <pc:docMkLst>
        <pc:docMk/>
      </pc:docMkLst>
      <pc:sldChg chg="addSp delSp modSp">
        <pc:chgData name="Hannah Love" userId="S::hlove@iowarfa.org::bb598a92-ccdf-4066-ba58-76b8df58fd22" providerId="AD" clId="Web-{AC97B321-718D-5919-5C44-D7F04A066D12}" dt="2026-01-29T19:11:21.459" v="5"/>
        <pc:sldMkLst>
          <pc:docMk/>
          <pc:sldMk cId="0" sldId="31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iowarfa.sharepoint.com/sites/IowaRFA/Meeting%20%20Events/Summit/Biofuels%20Summit%202026/Charts%20(Monte%20PP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owarfa.sharepoint.com/sites/IowaRFA/Meeting%20%20Events/Summit/Biofuels%20Summit%202026/Charts%20(Monte%20PP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owarfa.sharepoint.com/sites/IowaRFA/Meeting%20%20Events/Summit/Biofuels%20Summit%202026/Charts%20(Monte%20PP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owarfa.sharepoint.com/sites/IowaRFA/Meeting%20%20Events/Summit/Biofuels%20Summit%202026/Charts%20(Monte%20PP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Iowa Ethanol Production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'ethanol production'!$B$1</c:f>
              <c:strCache>
                <c:ptCount val="1"/>
                <c:pt idx="0">
                  <c:v>Production (billions of gallons)</c:v>
                </c:pt>
              </c:strCache>
            </c:strRef>
          </c:tx>
          <c:spPr>
            <a:solidFill>
              <a:schemeClr val="accent2"/>
            </a:solidFill>
            <a:ln>
              <a:noFill/>
            </a:ln>
            <a:effectLst/>
          </c:spPr>
          <c:invertIfNegative val="0"/>
          <c:cat>
            <c:numRef>
              <c:f>'ethanol production'!$A$2:$A$12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'ethanol production'!$B$2:$B$12</c:f>
              <c:numCache>
                <c:formatCode>#,##0.00</c:formatCode>
                <c:ptCount val="11"/>
                <c:pt idx="0">
                  <c:v>4</c:v>
                </c:pt>
                <c:pt idx="1">
                  <c:v>4.0999999999999996</c:v>
                </c:pt>
                <c:pt idx="2">
                  <c:v>4.2</c:v>
                </c:pt>
                <c:pt idx="3">
                  <c:v>4.3499999999999996</c:v>
                </c:pt>
                <c:pt idx="4">
                  <c:v>4.2</c:v>
                </c:pt>
                <c:pt idx="5">
                  <c:v>3.7</c:v>
                </c:pt>
                <c:pt idx="6">
                  <c:v>4.4000000000000004</c:v>
                </c:pt>
                <c:pt idx="7">
                  <c:v>4.5</c:v>
                </c:pt>
                <c:pt idx="8">
                  <c:v>4.5999999999999996</c:v>
                </c:pt>
                <c:pt idx="9">
                  <c:v>4.5999999999999996</c:v>
                </c:pt>
                <c:pt idx="10">
                  <c:v>4.5999999999999996</c:v>
                </c:pt>
              </c:numCache>
            </c:numRef>
          </c:val>
          <c:extLst>
            <c:ext xmlns:c16="http://schemas.microsoft.com/office/drawing/2014/chart" uri="{C3380CC4-5D6E-409C-BE32-E72D297353CC}">
              <c16:uniqueId val="{00000000-AF89-43E5-9739-68C6838E5425}"/>
            </c:ext>
          </c:extLst>
        </c:ser>
        <c:dLbls>
          <c:showLegendKey val="0"/>
          <c:showVal val="0"/>
          <c:showCatName val="0"/>
          <c:showSerName val="0"/>
          <c:showPercent val="0"/>
          <c:showBubbleSize val="0"/>
        </c:dLbls>
        <c:gapWidth val="123"/>
        <c:axId val="1842344967"/>
        <c:axId val="1842347015"/>
      </c:barChart>
      <c:catAx>
        <c:axId val="1842344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42347015"/>
        <c:crosses val="autoZero"/>
        <c:auto val="1"/>
        <c:lblAlgn val="ctr"/>
        <c:lblOffset val="100"/>
        <c:noMultiLvlLbl val="0"/>
      </c:catAx>
      <c:valAx>
        <c:axId val="184234701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42344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Iowa Biodiesel Production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'biodiesel production'!$B$1</c:f>
              <c:strCache>
                <c:ptCount val="1"/>
                <c:pt idx="0">
                  <c:v>Production (milllions of gallons)</c:v>
                </c:pt>
              </c:strCache>
            </c:strRef>
          </c:tx>
          <c:spPr>
            <a:solidFill>
              <a:schemeClr val="accent2"/>
            </a:solidFill>
            <a:ln>
              <a:noFill/>
            </a:ln>
            <a:effectLst/>
          </c:spPr>
          <c:invertIfNegative val="0"/>
          <c:cat>
            <c:numRef>
              <c:f>'biodiesel production'!$A$2:$A$12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'biodiesel production'!$B$2:$B$12</c:f>
              <c:numCache>
                <c:formatCode>#,##0</c:formatCode>
                <c:ptCount val="11"/>
                <c:pt idx="0">
                  <c:v>242</c:v>
                </c:pt>
                <c:pt idx="1">
                  <c:v>297</c:v>
                </c:pt>
                <c:pt idx="2">
                  <c:v>286</c:v>
                </c:pt>
                <c:pt idx="3">
                  <c:v>365</c:v>
                </c:pt>
                <c:pt idx="4">
                  <c:v>342</c:v>
                </c:pt>
                <c:pt idx="5">
                  <c:v>351</c:v>
                </c:pt>
                <c:pt idx="6">
                  <c:v>340</c:v>
                </c:pt>
                <c:pt idx="7">
                  <c:v>349</c:v>
                </c:pt>
                <c:pt idx="8">
                  <c:v>350</c:v>
                </c:pt>
                <c:pt idx="9">
                  <c:v>353</c:v>
                </c:pt>
                <c:pt idx="10">
                  <c:v>244</c:v>
                </c:pt>
              </c:numCache>
            </c:numRef>
          </c:val>
          <c:extLst>
            <c:ext xmlns:c16="http://schemas.microsoft.com/office/drawing/2014/chart" uri="{C3380CC4-5D6E-409C-BE32-E72D297353CC}">
              <c16:uniqueId val="{00000000-91C0-42F7-B13A-03CAF9566C82}"/>
            </c:ext>
          </c:extLst>
        </c:ser>
        <c:dLbls>
          <c:showLegendKey val="0"/>
          <c:showVal val="0"/>
          <c:showCatName val="0"/>
          <c:showSerName val="0"/>
          <c:showPercent val="0"/>
          <c:showBubbleSize val="0"/>
        </c:dLbls>
        <c:gapWidth val="150"/>
        <c:axId val="1842344967"/>
        <c:axId val="1842347015"/>
      </c:barChart>
      <c:catAx>
        <c:axId val="1842344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42347015"/>
        <c:crosses val="autoZero"/>
        <c:auto val="1"/>
        <c:lblAlgn val="ctr"/>
        <c:lblOffset val="100"/>
        <c:noMultiLvlLbl val="0"/>
      </c:catAx>
      <c:valAx>
        <c:axId val="18423470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42344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Iowa E15 Stations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'IA E15 stations'!$B$1</c:f>
              <c:strCache>
                <c:ptCount val="1"/>
              </c:strCache>
            </c:strRef>
          </c:tx>
          <c:spPr>
            <a:solidFill>
              <a:schemeClr val="accent2"/>
            </a:solidFill>
            <a:ln>
              <a:noFill/>
            </a:ln>
            <a:effectLst/>
          </c:spPr>
          <c:invertIfNegative val="0"/>
          <c:cat>
            <c:numRef>
              <c:f>'IA E15 stations'!$A$2:$A$11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'IA E15 stations'!$B$2:$B$11</c:f>
              <c:numCache>
                <c:formatCode>#,##0</c:formatCode>
                <c:ptCount val="10"/>
                <c:pt idx="0">
                  <c:v>160</c:v>
                </c:pt>
                <c:pt idx="1">
                  <c:v>226</c:v>
                </c:pt>
                <c:pt idx="2">
                  <c:v>220</c:v>
                </c:pt>
                <c:pt idx="3">
                  <c:v>244</c:v>
                </c:pt>
                <c:pt idx="4">
                  <c:v>251</c:v>
                </c:pt>
                <c:pt idx="5">
                  <c:v>221</c:v>
                </c:pt>
                <c:pt idx="6">
                  <c:v>329</c:v>
                </c:pt>
                <c:pt idx="7">
                  <c:v>489</c:v>
                </c:pt>
                <c:pt idx="8">
                  <c:v>764</c:v>
                </c:pt>
                <c:pt idx="9">
                  <c:v>1110</c:v>
                </c:pt>
              </c:numCache>
            </c:numRef>
          </c:val>
          <c:extLst>
            <c:ext xmlns:c16="http://schemas.microsoft.com/office/drawing/2014/chart" uri="{C3380CC4-5D6E-409C-BE32-E72D297353CC}">
              <c16:uniqueId val="{00000000-5781-42BD-9AE0-9B198DCE7C95}"/>
            </c:ext>
          </c:extLst>
        </c:ser>
        <c:dLbls>
          <c:showLegendKey val="0"/>
          <c:showVal val="0"/>
          <c:showCatName val="0"/>
          <c:showSerName val="0"/>
          <c:showPercent val="0"/>
          <c:showBubbleSize val="0"/>
        </c:dLbls>
        <c:gapWidth val="150"/>
        <c:axId val="1842344967"/>
        <c:axId val="1842347015"/>
      </c:barChart>
      <c:catAx>
        <c:axId val="1842344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42347015"/>
        <c:crosses val="autoZero"/>
        <c:auto val="1"/>
        <c:lblAlgn val="ctr"/>
        <c:lblOffset val="100"/>
        <c:noMultiLvlLbl val="0"/>
      </c:catAx>
      <c:valAx>
        <c:axId val="18423470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423449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Iowa E15 Sales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'IA E15 sales 1'!$B$1</c:f>
              <c:strCache>
                <c:ptCount val="1"/>
                <c:pt idx="0">
                  <c:v>Sales $ (in millions)</c:v>
                </c:pt>
              </c:strCache>
            </c:strRef>
          </c:tx>
          <c:spPr>
            <a:solidFill>
              <a:schemeClr val="accent2"/>
            </a:solidFill>
            <a:ln>
              <a:noFill/>
            </a:ln>
            <a:effectLst/>
          </c:spPr>
          <c:invertIfNegative val="0"/>
          <c:cat>
            <c:numRef>
              <c:f>'IA E15 sales 1'!$A$2:$A$11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'IA E15 sales 1'!$B$2:$B$11</c:f>
              <c:numCache>
                <c:formatCode>#,##0</c:formatCode>
                <c:ptCount val="10"/>
                <c:pt idx="0">
                  <c:v>5</c:v>
                </c:pt>
                <c:pt idx="1">
                  <c:v>28</c:v>
                </c:pt>
                <c:pt idx="2">
                  <c:v>35</c:v>
                </c:pt>
                <c:pt idx="3">
                  <c:v>49</c:v>
                </c:pt>
                <c:pt idx="4">
                  <c:v>61</c:v>
                </c:pt>
                <c:pt idx="5">
                  <c:v>86</c:v>
                </c:pt>
                <c:pt idx="6">
                  <c:v>121</c:v>
                </c:pt>
                <c:pt idx="7">
                  <c:v>179</c:v>
                </c:pt>
                <c:pt idx="8">
                  <c:v>257</c:v>
                </c:pt>
                <c:pt idx="9">
                  <c:v>500</c:v>
                </c:pt>
              </c:numCache>
            </c:numRef>
          </c:val>
          <c:extLst>
            <c:ext xmlns:c16="http://schemas.microsoft.com/office/drawing/2014/chart" uri="{C3380CC4-5D6E-409C-BE32-E72D297353CC}">
              <c16:uniqueId val="{00000000-AA10-458B-A7A2-C63A6CBF0FC5}"/>
            </c:ext>
          </c:extLst>
        </c:ser>
        <c:dLbls>
          <c:showLegendKey val="0"/>
          <c:showVal val="0"/>
          <c:showCatName val="0"/>
          <c:showSerName val="0"/>
          <c:showPercent val="0"/>
          <c:showBubbleSize val="0"/>
        </c:dLbls>
        <c:gapWidth val="150"/>
        <c:axId val="1842344967"/>
        <c:axId val="1842347015"/>
      </c:barChart>
      <c:catAx>
        <c:axId val="1842344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42347015"/>
        <c:crosses val="autoZero"/>
        <c:auto val="1"/>
        <c:lblAlgn val="ctr"/>
        <c:lblOffset val="100"/>
        <c:noMultiLvlLbl val="0"/>
      </c:catAx>
      <c:valAx>
        <c:axId val="18423470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42344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https://www.youtube.com/embed/Fnx4mn6-N1k?feature=oembed" TargetMode="External"/><Relationship Id="rId5" Type="http://schemas.openxmlformats.org/officeDocument/2006/relationships/image" Target="../media/image27.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529473"/>
            <a:ext cx="15240000" cy="567463"/>
            <a:chOff x="0" y="-28575"/>
            <a:chExt cx="4816593" cy="179346"/>
          </a:xfrm>
        </p:grpSpPr>
        <p:sp>
          <p:nvSpPr>
            <p:cNvPr id="3" name="Freeform 3"/>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4" name="TextBox 4"/>
            <p:cNvSpPr txBox="1"/>
            <p:nvPr/>
          </p:nvSpPr>
          <p:spPr>
            <a:xfrm>
              <a:off x="0" y="-28575"/>
              <a:ext cx="4816593" cy="179346"/>
            </a:xfrm>
            <a:prstGeom prst="rect">
              <a:avLst/>
            </a:prstGeom>
          </p:spPr>
          <p:txBody>
            <a:bodyPr lIns="50800" tIns="50800" rIns="50800" bIns="50800" rtlCol="0" anchor="ctr"/>
            <a:lstStyle/>
            <a:p>
              <a:pPr algn="ctr">
                <a:lnSpc>
                  <a:spcPts val="2239"/>
                </a:lnSpc>
                <a:spcBef>
                  <a:spcPct val="0"/>
                </a:spcBef>
              </a:pPr>
              <a:endParaRPr/>
            </a:p>
          </p:txBody>
        </p:sp>
      </p:grpSp>
      <p:pic>
        <p:nvPicPr>
          <p:cNvPr id="129" name="Picture 128" descr="A logo of a truck and a sign&#10;&#10;AI-generated content may be incorrect.">
            <a:extLst>
              <a:ext uri="{FF2B5EF4-FFF2-40B4-BE49-F238E27FC236}">
                <a16:creationId xmlns:a16="http://schemas.microsoft.com/office/drawing/2014/main" id="{46223CC3-ABAB-DF88-BCDC-7A6614927EF2}"/>
              </a:ext>
            </a:extLst>
          </p:cNvPr>
          <p:cNvPicPr>
            <a:picLocks noChangeAspect="1"/>
          </p:cNvPicPr>
          <p:nvPr/>
        </p:nvPicPr>
        <p:blipFill>
          <a:blip r:embed="rId2"/>
          <a:srcRect l="18787" t="26635" r="20395" b="14258"/>
          <a:stretch>
            <a:fillRect/>
          </a:stretch>
        </p:blipFill>
        <p:spPr>
          <a:xfrm>
            <a:off x="481609" y="1225810"/>
            <a:ext cx="2373673" cy="2358082"/>
          </a:xfrm>
          <a:prstGeom prst="rect">
            <a:avLst/>
          </a:prstGeom>
        </p:spPr>
      </p:pic>
      <p:sp>
        <p:nvSpPr>
          <p:cNvPr id="8" name="TextBox 7">
            <a:extLst>
              <a:ext uri="{FF2B5EF4-FFF2-40B4-BE49-F238E27FC236}">
                <a16:creationId xmlns:a16="http://schemas.microsoft.com/office/drawing/2014/main" id="{C7F074E5-2272-F0CB-A212-0B470F010685}"/>
              </a:ext>
            </a:extLst>
          </p:cNvPr>
          <p:cNvSpPr txBox="1"/>
          <p:nvPr/>
        </p:nvSpPr>
        <p:spPr>
          <a:xfrm>
            <a:off x="4088124" y="1731119"/>
            <a:ext cx="7699482"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latin typeface="Archivo Black"/>
                <a:ea typeface="Calibri"/>
                <a:cs typeface="Calibri"/>
              </a:rPr>
              <a:t>2026 Iowa Renewable Fuels Summit</a:t>
            </a:r>
          </a:p>
          <a:p>
            <a:pPr algn="ctr"/>
            <a:endParaRPr lang="en-US" sz="4400" b="1">
              <a:latin typeface="Archivo Black"/>
              <a:ea typeface="Calibri"/>
              <a:cs typeface="Calibri"/>
            </a:endParaRPr>
          </a:p>
          <a:p>
            <a:pPr algn="ctr"/>
            <a:r>
              <a:rPr lang="en-US" sz="4000">
                <a:latin typeface="Archivo Black"/>
                <a:ea typeface="Calibri"/>
                <a:cs typeface="Calibri"/>
              </a:rPr>
              <a:t>Renewable Fuels At Work</a:t>
            </a:r>
          </a:p>
          <a:p>
            <a:pPr algn="ctr"/>
            <a:endParaRPr lang="en-US" sz="4000">
              <a:latin typeface="Archivo Black"/>
              <a:ea typeface="Calibri"/>
              <a:cs typeface="Calibri"/>
            </a:endParaRPr>
          </a:p>
          <a:p>
            <a:pPr algn="ctr"/>
            <a:r>
              <a:rPr lang="en-US" sz="4000">
                <a:latin typeface="Archivo Black"/>
                <a:ea typeface="Calibri"/>
                <a:cs typeface="Calibri"/>
              </a:rPr>
              <a:t>February 5, 2026</a:t>
            </a:r>
          </a:p>
        </p:txBody>
      </p:sp>
      <p:pic>
        <p:nvPicPr>
          <p:cNvPr id="9" name="Picture 8" descr="Green text on a white background&#10;&#10;AI-generated content may be incorrect.">
            <a:extLst>
              <a:ext uri="{FF2B5EF4-FFF2-40B4-BE49-F238E27FC236}">
                <a16:creationId xmlns:a16="http://schemas.microsoft.com/office/drawing/2014/main" id="{12FAF511-3899-725A-A73A-E2851B896056}"/>
              </a:ext>
            </a:extLst>
          </p:cNvPr>
          <p:cNvPicPr>
            <a:picLocks noChangeAspect="1"/>
          </p:cNvPicPr>
          <p:nvPr/>
        </p:nvPicPr>
        <p:blipFill>
          <a:blip r:embed="rId3"/>
          <a:stretch>
            <a:fillRect/>
          </a:stretch>
        </p:blipFill>
        <p:spPr>
          <a:xfrm>
            <a:off x="1687" y="-1037"/>
            <a:ext cx="3571875" cy="12287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EC858-F66B-E076-09CC-696E8A489687}"/>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689177D7-5D98-485A-301C-87151CCA280A}"/>
              </a:ext>
            </a:extLst>
          </p:cNvPr>
          <p:cNvGrpSpPr/>
          <p:nvPr/>
        </p:nvGrpSpPr>
        <p:grpSpPr>
          <a:xfrm>
            <a:off x="-5454451" y="7619886"/>
            <a:ext cx="20694448" cy="798371"/>
            <a:chOff x="-1723876" y="0"/>
            <a:chExt cx="6540468" cy="252324"/>
          </a:xfrm>
        </p:grpSpPr>
        <p:sp>
          <p:nvSpPr>
            <p:cNvPr id="8" name="Freeform 8">
              <a:extLst>
                <a:ext uri="{FF2B5EF4-FFF2-40B4-BE49-F238E27FC236}">
                  <a16:creationId xmlns:a16="http://schemas.microsoft.com/office/drawing/2014/main" id="{E461C23D-906A-FFDD-50B7-53C2C3FD8699}"/>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D1238177-C46D-F109-9E7C-CF579E4FC6EB}"/>
                </a:ext>
              </a:extLst>
            </p:cNvPr>
            <p:cNvSpPr txBox="1"/>
            <p:nvPr/>
          </p:nvSpPr>
          <p:spPr>
            <a:xfrm>
              <a:off x="-1723876" y="7297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DIS Corn Study</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69F7D435-AD6F-C8BD-D7AC-E2FFF804BCD1}"/>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617C196F-BCCA-770B-1246-AF5D236C8905}"/>
              </a:ext>
            </a:extLst>
          </p:cNvPr>
          <p:cNvPicPr>
            <a:picLocks noChangeAspect="1"/>
          </p:cNvPicPr>
          <p:nvPr/>
        </p:nvPicPr>
        <p:blipFill>
          <a:blip r:embed="rId3"/>
          <a:stretch>
            <a:fillRect/>
          </a:stretch>
        </p:blipFill>
        <p:spPr>
          <a:xfrm>
            <a:off x="0" y="-193"/>
            <a:ext cx="3101976" cy="1070146"/>
          </a:xfrm>
          <a:prstGeom prst="rect">
            <a:avLst/>
          </a:prstGeom>
        </p:spPr>
      </p:pic>
      <p:pic>
        <p:nvPicPr>
          <p:cNvPr id="2" name="Picture 1" descr="A cover of a magazine&#10;&#10;AI-generated content may be incorrect.">
            <a:extLst>
              <a:ext uri="{FF2B5EF4-FFF2-40B4-BE49-F238E27FC236}">
                <a16:creationId xmlns:a16="http://schemas.microsoft.com/office/drawing/2014/main" id="{D39B9FEC-9396-7E9F-1655-4502C343CE96}"/>
              </a:ext>
            </a:extLst>
          </p:cNvPr>
          <p:cNvPicPr>
            <a:picLocks noChangeAspect="1"/>
          </p:cNvPicPr>
          <p:nvPr/>
        </p:nvPicPr>
        <p:blipFill>
          <a:blip r:embed="rId4"/>
          <a:stretch>
            <a:fillRect/>
          </a:stretch>
        </p:blipFill>
        <p:spPr>
          <a:xfrm>
            <a:off x="5624254" y="152870"/>
            <a:ext cx="5663543" cy="7337778"/>
          </a:xfrm>
          <a:prstGeom prst="rect">
            <a:avLst/>
          </a:prstGeom>
        </p:spPr>
      </p:pic>
    </p:spTree>
    <p:extLst>
      <p:ext uri="{BB962C8B-B14F-4D97-AF65-F5344CB8AC3E}">
        <p14:creationId xmlns:p14="http://schemas.microsoft.com/office/powerpoint/2010/main" val="251388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E0468-2ADF-9318-72CF-8F3B8903A178}"/>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BC8FA748-4778-85EC-7E90-CC6AC12ED96C}"/>
              </a:ext>
            </a:extLst>
          </p:cNvPr>
          <p:cNvGrpSpPr/>
          <p:nvPr/>
        </p:nvGrpSpPr>
        <p:grpSpPr>
          <a:xfrm>
            <a:off x="-3802776" y="7619886"/>
            <a:ext cx="19042773" cy="798371"/>
            <a:chOff x="-1201865" y="0"/>
            <a:chExt cx="6018457" cy="252324"/>
          </a:xfrm>
        </p:grpSpPr>
        <p:sp>
          <p:nvSpPr>
            <p:cNvPr id="8" name="Freeform 8">
              <a:extLst>
                <a:ext uri="{FF2B5EF4-FFF2-40B4-BE49-F238E27FC236}">
                  <a16:creationId xmlns:a16="http://schemas.microsoft.com/office/drawing/2014/main" id="{F6F44009-EB40-BF93-FBA5-4BF3A3E699E9}"/>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ACF5A78E-10F8-EBEF-3BC0-522EE7B8B9A3}"/>
                </a:ext>
              </a:extLst>
            </p:cNvPr>
            <p:cNvSpPr txBox="1"/>
            <p:nvPr/>
          </p:nvSpPr>
          <p:spPr>
            <a:xfrm>
              <a:off x="-1201865" y="7297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Annual Demand Gap for Corn</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66097403-7A58-86D9-E619-3A7185279148}"/>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45A9A26A-D0C7-47F7-2B89-9EDEED199C84}"/>
              </a:ext>
            </a:extLst>
          </p:cNvPr>
          <p:cNvPicPr>
            <a:picLocks noChangeAspect="1"/>
          </p:cNvPicPr>
          <p:nvPr/>
        </p:nvPicPr>
        <p:blipFill>
          <a:blip r:embed="rId3"/>
          <a:stretch>
            <a:fillRect/>
          </a:stretch>
        </p:blipFill>
        <p:spPr>
          <a:xfrm>
            <a:off x="0" y="-193"/>
            <a:ext cx="3101976" cy="1070146"/>
          </a:xfrm>
          <a:prstGeom prst="rect">
            <a:avLst/>
          </a:prstGeom>
        </p:spPr>
      </p:pic>
      <p:pic>
        <p:nvPicPr>
          <p:cNvPr id="2" name="Picture 1">
            <a:extLst>
              <a:ext uri="{FF2B5EF4-FFF2-40B4-BE49-F238E27FC236}">
                <a16:creationId xmlns:a16="http://schemas.microsoft.com/office/drawing/2014/main" id="{61D15E87-F847-1F6A-209B-558D91B8352C}"/>
              </a:ext>
            </a:extLst>
          </p:cNvPr>
          <p:cNvPicPr>
            <a:picLocks noChangeAspect="1"/>
          </p:cNvPicPr>
          <p:nvPr/>
        </p:nvPicPr>
        <p:blipFill>
          <a:blip r:embed="rId4"/>
          <a:stretch>
            <a:fillRect/>
          </a:stretch>
        </p:blipFill>
        <p:spPr>
          <a:xfrm>
            <a:off x="3095372" y="1755255"/>
            <a:ext cx="10465196" cy="5067300"/>
          </a:xfrm>
          <a:prstGeom prst="rect">
            <a:avLst/>
          </a:prstGeom>
        </p:spPr>
      </p:pic>
    </p:spTree>
    <p:extLst>
      <p:ext uri="{BB962C8B-B14F-4D97-AF65-F5344CB8AC3E}">
        <p14:creationId xmlns:p14="http://schemas.microsoft.com/office/powerpoint/2010/main" val="2756521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02C81-E86D-A898-C1A3-B03C9A858A6A}"/>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2E5D758F-33A5-81D6-5FB5-5F686C96E314}"/>
              </a:ext>
            </a:extLst>
          </p:cNvPr>
          <p:cNvGrpSpPr/>
          <p:nvPr/>
        </p:nvGrpSpPr>
        <p:grpSpPr>
          <a:xfrm>
            <a:off x="-2996834" y="7619886"/>
            <a:ext cx="18236831" cy="798371"/>
            <a:chOff x="-947148" y="0"/>
            <a:chExt cx="5763740" cy="252324"/>
          </a:xfrm>
        </p:grpSpPr>
        <p:sp>
          <p:nvSpPr>
            <p:cNvPr id="8" name="Freeform 8">
              <a:extLst>
                <a:ext uri="{FF2B5EF4-FFF2-40B4-BE49-F238E27FC236}">
                  <a16:creationId xmlns:a16="http://schemas.microsoft.com/office/drawing/2014/main" id="{5F9F91B3-4874-45EC-B495-3FA00C28B955}"/>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D5B98948-CC85-D057-45D3-767CCA02BE84}"/>
                </a:ext>
              </a:extLst>
            </p:cNvPr>
            <p:cNvSpPr txBox="1"/>
            <p:nvPr/>
          </p:nvSpPr>
          <p:spPr>
            <a:xfrm>
              <a:off x="-947148" y="7297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Marine &amp; SAF Market Development</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368D8C60-A6CB-78D7-C4AD-EE64CF9F7A1A}"/>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2FF70AD7-BA1D-4AEC-10F9-68F7268084B5}"/>
              </a:ext>
            </a:extLst>
          </p:cNvPr>
          <p:cNvPicPr>
            <a:picLocks noChangeAspect="1"/>
          </p:cNvPicPr>
          <p:nvPr/>
        </p:nvPicPr>
        <p:blipFill>
          <a:blip r:embed="rId3"/>
          <a:stretch>
            <a:fillRect/>
          </a:stretch>
        </p:blipFill>
        <p:spPr>
          <a:xfrm>
            <a:off x="0" y="-193"/>
            <a:ext cx="3101976" cy="1070146"/>
          </a:xfrm>
          <a:prstGeom prst="rect">
            <a:avLst/>
          </a:prstGeom>
        </p:spPr>
      </p:pic>
      <p:pic>
        <p:nvPicPr>
          <p:cNvPr id="2" name="Picture 1">
            <a:extLst>
              <a:ext uri="{FF2B5EF4-FFF2-40B4-BE49-F238E27FC236}">
                <a16:creationId xmlns:a16="http://schemas.microsoft.com/office/drawing/2014/main" id="{202CEB4F-7B08-84FD-610F-9C99489C60D5}"/>
              </a:ext>
            </a:extLst>
          </p:cNvPr>
          <p:cNvPicPr>
            <a:picLocks noChangeAspect="1"/>
          </p:cNvPicPr>
          <p:nvPr/>
        </p:nvPicPr>
        <p:blipFill>
          <a:blip r:embed="rId4"/>
          <a:stretch>
            <a:fillRect/>
          </a:stretch>
        </p:blipFill>
        <p:spPr>
          <a:xfrm>
            <a:off x="215167" y="3534325"/>
            <a:ext cx="7605710" cy="3996135"/>
          </a:xfrm>
          <a:prstGeom prst="rect">
            <a:avLst/>
          </a:prstGeom>
        </p:spPr>
      </p:pic>
      <p:pic>
        <p:nvPicPr>
          <p:cNvPr id="4" name="Picture 3" descr="A graph showing a red line&#10;&#10;AI-generated content may be incorrect.">
            <a:extLst>
              <a:ext uri="{FF2B5EF4-FFF2-40B4-BE49-F238E27FC236}">
                <a16:creationId xmlns:a16="http://schemas.microsoft.com/office/drawing/2014/main" id="{E6F8DC4A-1F7F-8D8A-29A9-6CA3B7ED1748}"/>
              </a:ext>
            </a:extLst>
          </p:cNvPr>
          <p:cNvPicPr>
            <a:picLocks noChangeAspect="1"/>
          </p:cNvPicPr>
          <p:nvPr/>
        </p:nvPicPr>
        <p:blipFill>
          <a:blip r:embed="rId5"/>
          <a:stretch>
            <a:fillRect/>
          </a:stretch>
        </p:blipFill>
        <p:spPr>
          <a:xfrm>
            <a:off x="7907917" y="84700"/>
            <a:ext cx="7297340" cy="4200525"/>
          </a:xfrm>
          <a:prstGeom prst="rect">
            <a:avLst/>
          </a:prstGeom>
        </p:spPr>
      </p:pic>
    </p:spTree>
    <p:extLst>
      <p:ext uri="{BB962C8B-B14F-4D97-AF65-F5344CB8AC3E}">
        <p14:creationId xmlns:p14="http://schemas.microsoft.com/office/powerpoint/2010/main" val="1689611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BDEC3-903B-ED9B-2724-9A745F5B1B23}"/>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057C0B59-C199-005B-E213-213F3496584B}"/>
              </a:ext>
            </a:extLst>
          </p:cNvPr>
          <p:cNvGrpSpPr/>
          <p:nvPr/>
        </p:nvGrpSpPr>
        <p:grpSpPr>
          <a:xfrm>
            <a:off x="-5207505" y="7619886"/>
            <a:ext cx="20447502" cy="798371"/>
            <a:chOff x="-1645829" y="0"/>
            <a:chExt cx="6462421" cy="252324"/>
          </a:xfrm>
        </p:grpSpPr>
        <p:sp>
          <p:nvSpPr>
            <p:cNvPr id="8" name="Freeform 8">
              <a:extLst>
                <a:ext uri="{FF2B5EF4-FFF2-40B4-BE49-F238E27FC236}">
                  <a16:creationId xmlns:a16="http://schemas.microsoft.com/office/drawing/2014/main" id="{1A8808A9-575A-08EC-4F81-1FEEE18125D8}"/>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2A5DBAD2-398D-3328-055E-E6D89833AD15}"/>
                </a:ext>
              </a:extLst>
            </p:cNvPr>
            <p:cNvSpPr txBox="1"/>
            <p:nvPr/>
          </p:nvSpPr>
          <p:spPr>
            <a:xfrm>
              <a:off x="-1645829" y="7297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Upcoming Panels</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FFE09B60-AD96-7125-EB2A-FD634EF47F24}"/>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F7DBA704-0893-AE2D-C55A-16835C2BDE89}"/>
              </a:ext>
            </a:extLst>
          </p:cNvPr>
          <p:cNvPicPr>
            <a:picLocks noChangeAspect="1"/>
          </p:cNvPicPr>
          <p:nvPr/>
        </p:nvPicPr>
        <p:blipFill>
          <a:blip r:embed="rId3"/>
          <a:stretch>
            <a:fillRect/>
          </a:stretch>
        </p:blipFill>
        <p:spPr>
          <a:xfrm>
            <a:off x="0" y="-193"/>
            <a:ext cx="3101976" cy="1070146"/>
          </a:xfrm>
          <a:prstGeom prst="rect">
            <a:avLst/>
          </a:prstGeom>
        </p:spPr>
      </p:pic>
      <p:pic>
        <p:nvPicPr>
          <p:cNvPr id="2" name="Picture 1" descr="A group of people posing for a photo&#10;&#10;AI-generated content may be incorrect.">
            <a:extLst>
              <a:ext uri="{FF2B5EF4-FFF2-40B4-BE49-F238E27FC236}">
                <a16:creationId xmlns:a16="http://schemas.microsoft.com/office/drawing/2014/main" id="{05D07CBB-4845-FC47-F702-B066BC212C3B}"/>
              </a:ext>
            </a:extLst>
          </p:cNvPr>
          <p:cNvPicPr>
            <a:picLocks noChangeAspect="1"/>
          </p:cNvPicPr>
          <p:nvPr/>
        </p:nvPicPr>
        <p:blipFill>
          <a:blip r:embed="rId4"/>
          <a:stretch>
            <a:fillRect/>
          </a:stretch>
        </p:blipFill>
        <p:spPr>
          <a:xfrm>
            <a:off x="3013159" y="964103"/>
            <a:ext cx="5769428" cy="5696856"/>
          </a:xfrm>
          <a:prstGeom prst="rect">
            <a:avLst/>
          </a:prstGeom>
        </p:spPr>
      </p:pic>
      <p:pic>
        <p:nvPicPr>
          <p:cNvPr id="3" name="Picture 2" descr="A group of men with their arms crossed&#10;&#10;AI-generated content may be incorrect.">
            <a:extLst>
              <a:ext uri="{FF2B5EF4-FFF2-40B4-BE49-F238E27FC236}">
                <a16:creationId xmlns:a16="http://schemas.microsoft.com/office/drawing/2014/main" id="{3DF5DD06-FB86-0273-A3C0-EFC8E5ED3D17}"/>
              </a:ext>
            </a:extLst>
          </p:cNvPr>
          <p:cNvPicPr>
            <a:picLocks noChangeAspect="1"/>
          </p:cNvPicPr>
          <p:nvPr/>
        </p:nvPicPr>
        <p:blipFill>
          <a:blip r:embed="rId5"/>
          <a:stretch>
            <a:fillRect/>
          </a:stretch>
        </p:blipFill>
        <p:spPr>
          <a:xfrm>
            <a:off x="9022932" y="962620"/>
            <a:ext cx="5696858" cy="5696858"/>
          </a:xfrm>
          <a:prstGeom prst="rect">
            <a:avLst/>
          </a:prstGeom>
        </p:spPr>
      </p:pic>
    </p:spTree>
    <p:extLst>
      <p:ext uri="{BB962C8B-B14F-4D97-AF65-F5344CB8AC3E}">
        <p14:creationId xmlns:p14="http://schemas.microsoft.com/office/powerpoint/2010/main" val="795834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C6D76-9753-29F3-1681-DCC920C0B705}"/>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529AF13C-48AA-F7AB-D2B2-9C95636929C2}"/>
              </a:ext>
            </a:extLst>
          </p:cNvPr>
          <p:cNvGrpSpPr/>
          <p:nvPr/>
        </p:nvGrpSpPr>
        <p:grpSpPr>
          <a:xfrm>
            <a:off x="-5795467" y="7619886"/>
            <a:ext cx="21035464" cy="951240"/>
            <a:chOff x="-1831654" y="0"/>
            <a:chExt cx="6648246" cy="300638"/>
          </a:xfrm>
        </p:grpSpPr>
        <p:sp>
          <p:nvSpPr>
            <p:cNvPr id="8" name="Freeform 8">
              <a:extLst>
                <a:ext uri="{FF2B5EF4-FFF2-40B4-BE49-F238E27FC236}">
                  <a16:creationId xmlns:a16="http://schemas.microsoft.com/office/drawing/2014/main" id="{34512F2E-CFDE-35A1-D7ED-F0D9C90ED42B}"/>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F7B71FAB-C660-E56B-9977-479067686D76}"/>
                </a:ext>
              </a:extLst>
            </p:cNvPr>
            <p:cNvSpPr txBox="1"/>
            <p:nvPr/>
          </p:nvSpPr>
          <p:spPr>
            <a:xfrm>
              <a:off x="-1831654" y="121292"/>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Policy Panel</a:t>
              </a:r>
              <a:endParaRPr lang="en-US">
                <a:solidFill>
                  <a:schemeClr val="bg1"/>
                </a:solidFill>
              </a:endParaRPr>
            </a:p>
            <a:p>
              <a:pPr algn="ctr">
                <a:lnSpc>
                  <a:spcPts val="2239"/>
                </a:lnSpc>
                <a:spcBef>
                  <a:spcPct val="0"/>
                </a:spcBef>
              </a:pPr>
              <a:endParaRPr lang="en-US" sz="3700">
                <a:solidFill>
                  <a:schemeClr val="bg1"/>
                </a:solidFill>
                <a:latin typeface="Archivo Black"/>
              </a:endParaRP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3DFBA438-FD94-DFDA-814C-0C90D73EA56A}"/>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90272753-0C68-4385-D811-6E531369F585}"/>
              </a:ext>
            </a:extLst>
          </p:cNvPr>
          <p:cNvPicPr>
            <a:picLocks noChangeAspect="1"/>
          </p:cNvPicPr>
          <p:nvPr/>
        </p:nvPicPr>
        <p:blipFill>
          <a:blip r:embed="rId3"/>
          <a:stretch>
            <a:fillRect/>
          </a:stretch>
        </p:blipFill>
        <p:spPr>
          <a:xfrm>
            <a:off x="0" y="-193"/>
            <a:ext cx="3101976" cy="1070146"/>
          </a:xfrm>
          <a:prstGeom prst="rect">
            <a:avLst/>
          </a:prstGeom>
        </p:spPr>
      </p:pic>
      <p:pic>
        <p:nvPicPr>
          <p:cNvPr id="2" name="Picture 1" descr="A group of men smiling&#10;&#10;AI-generated content may be incorrect.">
            <a:extLst>
              <a:ext uri="{FF2B5EF4-FFF2-40B4-BE49-F238E27FC236}">
                <a16:creationId xmlns:a16="http://schemas.microsoft.com/office/drawing/2014/main" id="{95EA156E-8B89-420D-6E58-AA9482D1CAC6}"/>
              </a:ext>
            </a:extLst>
          </p:cNvPr>
          <p:cNvPicPr>
            <a:picLocks noChangeAspect="1"/>
          </p:cNvPicPr>
          <p:nvPr/>
        </p:nvPicPr>
        <p:blipFill>
          <a:blip r:embed="rId4"/>
          <a:stretch>
            <a:fillRect/>
          </a:stretch>
        </p:blipFill>
        <p:spPr>
          <a:xfrm>
            <a:off x="5413458" y="528864"/>
            <a:ext cx="6712857" cy="6758213"/>
          </a:xfrm>
          <a:prstGeom prst="rect">
            <a:avLst/>
          </a:prstGeom>
        </p:spPr>
      </p:pic>
    </p:spTree>
    <p:extLst>
      <p:ext uri="{BB962C8B-B14F-4D97-AF65-F5344CB8AC3E}">
        <p14:creationId xmlns:p14="http://schemas.microsoft.com/office/powerpoint/2010/main" val="277621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6EAA1-5AA1-BD09-4108-9C8AA9FB292C}"/>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96D6A3A9-AB12-ED6D-D7EE-98AB5B8C2547}"/>
              </a:ext>
            </a:extLst>
          </p:cNvPr>
          <p:cNvGrpSpPr/>
          <p:nvPr/>
        </p:nvGrpSpPr>
        <p:grpSpPr>
          <a:xfrm>
            <a:off x="-5136947" y="7619886"/>
            <a:ext cx="20376944" cy="763091"/>
            <a:chOff x="-1623529" y="0"/>
            <a:chExt cx="6440121" cy="241174"/>
          </a:xfrm>
        </p:grpSpPr>
        <p:sp>
          <p:nvSpPr>
            <p:cNvPr id="8" name="Freeform 8">
              <a:extLst>
                <a:ext uri="{FF2B5EF4-FFF2-40B4-BE49-F238E27FC236}">
                  <a16:creationId xmlns:a16="http://schemas.microsoft.com/office/drawing/2014/main" id="{7881C9BB-C6C3-2652-0DCF-6FE5E83D290C}"/>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6CE5E072-8835-2AEF-1EC9-548F8D0043E4}"/>
                </a:ext>
              </a:extLst>
            </p:cNvPr>
            <p:cNvSpPr txBox="1"/>
            <p:nvPr/>
          </p:nvSpPr>
          <p:spPr>
            <a:xfrm>
              <a:off x="-1623529" y="6182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Iowa E15 Stations</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F5B143AA-1DA9-4332-8645-87010A2984FC}"/>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7DC132A4-9F41-E35C-0384-F08B14C698BE}"/>
              </a:ext>
            </a:extLst>
          </p:cNvPr>
          <p:cNvPicPr>
            <a:picLocks noChangeAspect="1"/>
          </p:cNvPicPr>
          <p:nvPr/>
        </p:nvPicPr>
        <p:blipFill>
          <a:blip r:embed="rId3"/>
          <a:stretch>
            <a:fillRect/>
          </a:stretch>
        </p:blipFill>
        <p:spPr>
          <a:xfrm>
            <a:off x="0" y="-193"/>
            <a:ext cx="3101976" cy="1070146"/>
          </a:xfrm>
          <a:prstGeom prst="rect">
            <a:avLst/>
          </a:prstGeom>
        </p:spPr>
      </p:pic>
      <p:sp>
        <p:nvSpPr>
          <p:cNvPr id="4" name="TextBox 3">
            <a:extLst>
              <a:ext uri="{FF2B5EF4-FFF2-40B4-BE49-F238E27FC236}">
                <a16:creationId xmlns:a16="http://schemas.microsoft.com/office/drawing/2014/main" id="{1CBD6B6A-AA9A-224E-847E-1AE8D6D7E44D}"/>
              </a:ext>
            </a:extLst>
          </p:cNvPr>
          <p:cNvSpPr txBox="1"/>
          <p:nvPr/>
        </p:nvSpPr>
        <p:spPr>
          <a:xfrm>
            <a:off x="13541467" y="7353613"/>
            <a:ext cx="16574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ea typeface="Calibri"/>
                <a:cs typeface="Calibri"/>
              </a:rPr>
              <a:t>Source: IDALS data</a:t>
            </a:r>
            <a:endParaRPr lang="en-US" sz="1100" i="1"/>
          </a:p>
        </p:txBody>
      </p:sp>
      <p:graphicFrame>
        <p:nvGraphicFramePr>
          <p:cNvPr id="3" name="Chart 2">
            <a:extLst>
              <a:ext uri="{FF2B5EF4-FFF2-40B4-BE49-F238E27FC236}">
                <a16:creationId xmlns:a16="http://schemas.microsoft.com/office/drawing/2014/main" id="{3FDC3A5B-9A1F-4BDA-8414-F252AE0377A0}"/>
              </a:ext>
              <a:ext uri="{147F2762-F138-4A5C-976F-8EAC2B608ADB}">
                <a16:predDERef xmlns:a16="http://schemas.microsoft.com/office/drawing/2014/main" pred="{3ED3F58D-AB0A-9E9D-E321-FF9D8C194F83}"/>
              </a:ext>
            </a:extLst>
          </p:cNvPr>
          <p:cNvGraphicFramePr>
            <a:graphicFrameLocks/>
          </p:cNvGraphicFramePr>
          <p:nvPr>
            <p:extLst>
              <p:ext uri="{D42A27DB-BD31-4B8C-83A1-F6EECF244321}">
                <p14:modId xmlns:p14="http://schemas.microsoft.com/office/powerpoint/2010/main" val="988803298"/>
              </p:ext>
            </p:extLst>
          </p:nvPr>
        </p:nvGraphicFramePr>
        <p:xfrm>
          <a:off x="2998334" y="678793"/>
          <a:ext cx="11970440" cy="68016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79237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7FCA6-055C-01C4-1DB6-1ABDF2D97FF7}"/>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FEF55402-1E6B-2758-684E-D71A338B26C5}"/>
              </a:ext>
            </a:extLst>
          </p:cNvPr>
          <p:cNvGrpSpPr/>
          <p:nvPr/>
        </p:nvGrpSpPr>
        <p:grpSpPr>
          <a:xfrm>
            <a:off x="-4503970" y="7619886"/>
            <a:ext cx="19743967" cy="763091"/>
            <a:chOff x="-1423477" y="0"/>
            <a:chExt cx="6240069" cy="241174"/>
          </a:xfrm>
        </p:grpSpPr>
        <p:sp>
          <p:nvSpPr>
            <p:cNvPr id="8" name="Freeform 8">
              <a:extLst>
                <a:ext uri="{FF2B5EF4-FFF2-40B4-BE49-F238E27FC236}">
                  <a16:creationId xmlns:a16="http://schemas.microsoft.com/office/drawing/2014/main" id="{E341CA50-8C35-BEEF-8ED7-5543BA3D0408}"/>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7988A1BA-6DA1-D400-6CE8-5FB7D30CF9C6}"/>
                </a:ext>
              </a:extLst>
            </p:cNvPr>
            <p:cNvSpPr txBox="1"/>
            <p:nvPr/>
          </p:nvSpPr>
          <p:spPr>
            <a:xfrm>
              <a:off x="-1423477" y="6182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Iowa E15 Station Sales</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76BDD420-46BF-3CB7-0A0B-1039708B3A85}"/>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5F04CCC7-1820-7F99-4EC8-F2CE5F5F0EC7}"/>
              </a:ext>
            </a:extLst>
          </p:cNvPr>
          <p:cNvPicPr>
            <a:picLocks noChangeAspect="1"/>
          </p:cNvPicPr>
          <p:nvPr/>
        </p:nvPicPr>
        <p:blipFill>
          <a:blip r:embed="rId3"/>
          <a:stretch>
            <a:fillRect/>
          </a:stretch>
        </p:blipFill>
        <p:spPr>
          <a:xfrm>
            <a:off x="0" y="-193"/>
            <a:ext cx="3101976" cy="1070146"/>
          </a:xfrm>
          <a:prstGeom prst="rect">
            <a:avLst/>
          </a:prstGeom>
        </p:spPr>
      </p:pic>
      <p:sp>
        <p:nvSpPr>
          <p:cNvPr id="4" name="TextBox 3">
            <a:extLst>
              <a:ext uri="{FF2B5EF4-FFF2-40B4-BE49-F238E27FC236}">
                <a16:creationId xmlns:a16="http://schemas.microsoft.com/office/drawing/2014/main" id="{069522E4-2A71-299E-F166-1C77F0F11380}"/>
              </a:ext>
            </a:extLst>
          </p:cNvPr>
          <p:cNvSpPr txBox="1"/>
          <p:nvPr/>
        </p:nvSpPr>
        <p:spPr>
          <a:xfrm>
            <a:off x="13524955" y="7353613"/>
            <a:ext cx="16574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ea typeface="Calibri"/>
                <a:cs typeface="Calibri"/>
              </a:rPr>
              <a:t>Source: IDALS data</a:t>
            </a:r>
            <a:endParaRPr lang="en-US" sz="1100" i="1"/>
          </a:p>
        </p:txBody>
      </p:sp>
      <p:sp>
        <p:nvSpPr>
          <p:cNvPr id="5" name="TextBox 4">
            <a:extLst>
              <a:ext uri="{FF2B5EF4-FFF2-40B4-BE49-F238E27FC236}">
                <a16:creationId xmlns:a16="http://schemas.microsoft.com/office/drawing/2014/main" id="{E7A078CE-067E-DEE6-DEDA-A59D9C91504B}"/>
              </a:ext>
            </a:extLst>
          </p:cNvPr>
          <p:cNvSpPr txBox="1"/>
          <p:nvPr/>
        </p:nvSpPr>
        <p:spPr>
          <a:xfrm>
            <a:off x="13657503" y="1723315"/>
            <a:ext cx="16574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a:ea typeface="Calibri"/>
                <a:cs typeface="Calibri"/>
              </a:rPr>
              <a:t>*estimated sales</a:t>
            </a:r>
            <a:endParaRPr lang="en-US"/>
          </a:p>
        </p:txBody>
      </p:sp>
      <p:graphicFrame>
        <p:nvGraphicFramePr>
          <p:cNvPr id="3" name="Chart 2">
            <a:extLst>
              <a:ext uri="{FF2B5EF4-FFF2-40B4-BE49-F238E27FC236}">
                <a16:creationId xmlns:a16="http://schemas.microsoft.com/office/drawing/2014/main" id="{A4F6510A-4DCC-44CB-831E-CB1A42467827}"/>
              </a:ext>
              <a:ext uri="{147F2762-F138-4A5C-976F-8EAC2B608ADB}">
                <a16:predDERef xmlns:a16="http://schemas.microsoft.com/office/drawing/2014/main" pred="{3ED3F58D-AB0A-9E9D-E321-FF9D8C194F83}"/>
              </a:ext>
            </a:extLst>
          </p:cNvPr>
          <p:cNvGraphicFramePr>
            <a:graphicFrameLocks/>
          </p:cNvGraphicFramePr>
          <p:nvPr>
            <p:extLst>
              <p:ext uri="{D42A27DB-BD31-4B8C-83A1-F6EECF244321}">
                <p14:modId xmlns:p14="http://schemas.microsoft.com/office/powerpoint/2010/main" val="2325940781"/>
              </p:ext>
            </p:extLst>
          </p:nvPr>
        </p:nvGraphicFramePr>
        <p:xfrm>
          <a:off x="3097407" y="633237"/>
          <a:ext cx="12252047" cy="71164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8840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50D8A-214E-94C4-3512-6C578AC626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FADFCF4-8AAA-994D-6323-7317290311E8}"/>
              </a:ext>
            </a:extLst>
          </p:cNvPr>
          <p:cNvPicPr>
            <a:picLocks noChangeAspect="1"/>
          </p:cNvPicPr>
          <p:nvPr/>
        </p:nvPicPr>
        <p:blipFill>
          <a:blip r:embed="rId2"/>
          <a:stretch>
            <a:fillRect/>
          </a:stretch>
        </p:blipFill>
        <p:spPr>
          <a:xfrm>
            <a:off x="5134467" y="1370375"/>
            <a:ext cx="4326735" cy="5640457"/>
          </a:xfrm>
          <a:prstGeom prst="rect">
            <a:avLst/>
          </a:prstGeom>
          <a:ln>
            <a:solidFill>
              <a:schemeClr val="tx1"/>
            </a:solidFill>
          </a:ln>
        </p:spPr>
      </p:pic>
      <p:grpSp>
        <p:nvGrpSpPr>
          <p:cNvPr id="7" name="Group 7">
            <a:extLst>
              <a:ext uri="{FF2B5EF4-FFF2-40B4-BE49-F238E27FC236}">
                <a16:creationId xmlns:a16="http://schemas.microsoft.com/office/drawing/2014/main" id="{65219AF5-4CB8-DF4A-B239-79F647754185}"/>
              </a:ext>
            </a:extLst>
          </p:cNvPr>
          <p:cNvGrpSpPr/>
          <p:nvPr/>
        </p:nvGrpSpPr>
        <p:grpSpPr>
          <a:xfrm>
            <a:off x="-3443613" y="7619886"/>
            <a:ext cx="18683610" cy="763091"/>
            <a:chOff x="-1088352" y="0"/>
            <a:chExt cx="5904944" cy="241174"/>
          </a:xfrm>
        </p:grpSpPr>
        <p:sp>
          <p:nvSpPr>
            <p:cNvPr id="8" name="Freeform 8">
              <a:extLst>
                <a:ext uri="{FF2B5EF4-FFF2-40B4-BE49-F238E27FC236}">
                  <a16:creationId xmlns:a16="http://schemas.microsoft.com/office/drawing/2014/main" id="{B4A8D99D-BCCD-BE57-3BCB-0CC9FD1C4551}"/>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470FF991-139B-6495-6DA9-9EE79ADB6590}"/>
                </a:ext>
              </a:extLst>
            </p:cNvPr>
            <p:cNvSpPr txBox="1"/>
            <p:nvPr/>
          </p:nvSpPr>
          <p:spPr>
            <a:xfrm>
              <a:off x="-1088352" y="6182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Open Letter to President Trump</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5816551B-9C60-CFB9-AE0F-C3F43DBB2670}"/>
              </a:ext>
            </a:extLst>
          </p:cNvPr>
          <p:cNvPicPr>
            <a:picLocks noChangeAspect="1"/>
          </p:cNvPicPr>
          <p:nvPr/>
        </p:nvPicPr>
        <p:blipFill>
          <a:blip r:embed="rId3"/>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52305E04-066D-CCA3-5C63-410264E978DE}"/>
              </a:ext>
            </a:extLst>
          </p:cNvPr>
          <p:cNvPicPr>
            <a:picLocks noChangeAspect="1"/>
          </p:cNvPicPr>
          <p:nvPr/>
        </p:nvPicPr>
        <p:blipFill>
          <a:blip r:embed="rId4"/>
          <a:stretch>
            <a:fillRect/>
          </a:stretch>
        </p:blipFill>
        <p:spPr>
          <a:xfrm>
            <a:off x="0" y="-193"/>
            <a:ext cx="3101976" cy="1070146"/>
          </a:xfrm>
          <a:prstGeom prst="rect">
            <a:avLst/>
          </a:prstGeom>
        </p:spPr>
      </p:pic>
      <p:pic>
        <p:nvPicPr>
          <p:cNvPr id="2" name="Picture 1" descr="A letter to president trump&#10;&#10;AI-generated content may be incorrect.">
            <a:extLst>
              <a:ext uri="{FF2B5EF4-FFF2-40B4-BE49-F238E27FC236}">
                <a16:creationId xmlns:a16="http://schemas.microsoft.com/office/drawing/2014/main" id="{ED874D3D-EE25-B73E-4E31-E3746C66FDAE}"/>
              </a:ext>
            </a:extLst>
          </p:cNvPr>
          <p:cNvPicPr>
            <a:picLocks noChangeAspect="1"/>
          </p:cNvPicPr>
          <p:nvPr/>
        </p:nvPicPr>
        <p:blipFill>
          <a:blip r:embed="rId5"/>
          <a:srcRect b="1423"/>
          <a:stretch>
            <a:fillRect/>
          </a:stretch>
        </p:blipFill>
        <p:spPr>
          <a:xfrm>
            <a:off x="3521441" y="528398"/>
            <a:ext cx="4714173" cy="6096002"/>
          </a:xfrm>
          <a:prstGeom prst="rect">
            <a:avLst/>
          </a:prstGeom>
          <a:ln>
            <a:solidFill>
              <a:schemeClr val="tx1"/>
            </a:solidFill>
          </a:ln>
        </p:spPr>
      </p:pic>
      <p:pic>
        <p:nvPicPr>
          <p:cNvPr id="5" name="Picture 4" descr="A yellow drop of oil with green outline&#10;&#10;AI-generated content may be incorrect.">
            <a:extLst>
              <a:ext uri="{FF2B5EF4-FFF2-40B4-BE49-F238E27FC236}">
                <a16:creationId xmlns:a16="http://schemas.microsoft.com/office/drawing/2014/main" id="{B8467B8C-632F-B3E1-979A-3E062075B962}"/>
              </a:ext>
            </a:extLst>
          </p:cNvPr>
          <p:cNvPicPr>
            <a:picLocks noChangeAspect="1"/>
          </p:cNvPicPr>
          <p:nvPr/>
        </p:nvPicPr>
        <p:blipFill>
          <a:blip r:embed="rId6"/>
          <a:stretch>
            <a:fillRect/>
          </a:stretch>
        </p:blipFill>
        <p:spPr>
          <a:xfrm>
            <a:off x="5672027" y="1546234"/>
            <a:ext cx="1622150" cy="295809"/>
          </a:xfrm>
          <a:prstGeom prst="rect">
            <a:avLst/>
          </a:prstGeom>
        </p:spPr>
      </p:pic>
      <p:pic>
        <p:nvPicPr>
          <p:cNvPr id="6" name="Picture 5" descr="A corn on the cob&#10;&#10;AI-generated content may be incorrect.">
            <a:extLst>
              <a:ext uri="{FF2B5EF4-FFF2-40B4-BE49-F238E27FC236}">
                <a16:creationId xmlns:a16="http://schemas.microsoft.com/office/drawing/2014/main" id="{EE799FF0-FCCA-1C88-94C8-E9A54EA674A9}"/>
              </a:ext>
            </a:extLst>
          </p:cNvPr>
          <p:cNvPicPr>
            <a:picLocks noChangeAspect="1"/>
          </p:cNvPicPr>
          <p:nvPr/>
        </p:nvPicPr>
        <p:blipFill>
          <a:blip r:embed="rId7"/>
          <a:stretch>
            <a:fillRect/>
          </a:stretch>
        </p:blipFill>
        <p:spPr>
          <a:xfrm>
            <a:off x="5870176" y="1063341"/>
            <a:ext cx="1232867" cy="304404"/>
          </a:xfrm>
          <a:prstGeom prst="rect">
            <a:avLst/>
          </a:prstGeom>
        </p:spPr>
      </p:pic>
      <p:pic>
        <p:nvPicPr>
          <p:cNvPr id="4" name="Picture 3" descr="A person speaking at a podium&#10;&#10;AI-generated content may be incorrect.">
            <a:extLst>
              <a:ext uri="{FF2B5EF4-FFF2-40B4-BE49-F238E27FC236}">
                <a16:creationId xmlns:a16="http://schemas.microsoft.com/office/drawing/2014/main" id="{3113223B-F0DC-EEF0-6451-FD676E68D401}"/>
              </a:ext>
            </a:extLst>
          </p:cNvPr>
          <p:cNvPicPr>
            <a:picLocks noChangeAspect="1"/>
          </p:cNvPicPr>
          <p:nvPr/>
        </p:nvPicPr>
        <p:blipFill>
          <a:blip r:embed="rId8"/>
          <a:stretch>
            <a:fillRect/>
          </a:stretch>
        </p:blipFill>
        <p:spPr>
          <a:xfrm>
            <a:off x="9558961" y="2435773"/>
            <a:ext cx="5591001" cy="3665482"/>
          </a:xfrm>
          <a:prstGeom prst="rect">
            <a:avLst/>
          </a:prstGeom>
        </p:spPr>
      </p:pic>
    </p:spTree>
    <p:extLst>
      <p:ext uri="{BB962C8B-B14F-4D97-AF65-F5344CB8AC3E}">
        <p14:creationId xmlns:p14="http://schemas.microsoft.com/office/powerpoint/2010/main" val="1889547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B2E9D-177A-D85A-F1E4-D8EFC6FB604F}"/>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4A46AEB9-C678-4A89-3815-4CEBD09B6A58}"/>
              </a:ext>
            </a:extLst>
          </p:cNvPr>
          <p:cNvGrpSpPr/>
          <p:nvPr/>
        </p:nvGrpSpPr>
        <p:grpSpPr>
          <a:xfrm>
            <a:off x="-4325188" y="7619886"/>
            <a:ext cx="19565185" cy="763091"/>
            <a:chOff x="-1366973" y="0"/>
            <a:chExt cx="6183565" cy="241174"/>
          </a:xfrm>
        </p:grpSpPr>
        <p:sp>
          <p:nvSpPr>
            <p:cNvPr id="8" name="Freeform 8">
              <a:extLst>
                <a:ext uri="{FF2B5EF4-FFF2-40B4-BE49-F238E27FC236}">
                  <a16:creationId xmlns:a16="http://schemas.microsoft.com/office/drawing/2014/main" id="{C9B45086-B7F6-5D87-F658-384F523852B9}"/>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ABC8A49B-C7B9-3478-0BFA-791245C03B9D}"/>
                </a:ext>
              </a:extLst>
            </p:cNvPr>
            <p:cNvSpPr txBox="1"/>
            <p:nvPr/>
          </p:nvSpPr>
          <p:spPr>
            <a:xfrm>
              <a:off x="-1366973" y="6182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Des Moines Register Ad</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8F2B2075-67D3-A2AC-7ED5-71141D370B2C}"/>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56A51CF5-ED1F-1D0B-3D0A-E74BEBEB3BE5}"/>
              </a:ext>
            </a:extLst>
          </p:cNvPr>
          <p:cNvPicPr>
            <a:picLocks noChangeAspect="1"/>
          </p:cNvPicPr>
          <p:nvPr/>
        </p:nvPicPr>
        <p:blipFill>
          <a:blip r:embed="rId3"/>
          <a:stretch>
            <a:fillRect/>
          </a:stretch>
        </p:blipFill>
        <p:spPr>
          <a:xfrm>
            <a:off x="0" y="-193"/>
            <a:ext cx="3101976" cy="1070146"/>
          </a:xfrm>
          <a:prstGeom prst="rect">
            <a:avLst/>
          </a:prstGeom>
        </p:spPr>
      </p:pic>
      <p:pic>
        <p:nvPicPr>
          <p:cNvPr id="3" name="Picture 2" descr="A map of the state of iowa with a pin on the road&#10;&#10;AI-generated content may be incorrect.">
            <a:extLst>
              <a:ext uri="{FF2B5EF4-FFF2-40B4-BE49-F238E27FC236}">
                <a16:creationId xmlns:a16="http://schemas.microsoft.com/office/drawing/2014/main" id="{D3FD5D07-CD25-D2BE-CAFA-472CF752995E}"/>
              </a:ext>
            </a:extLst>
          </p:cNvPr>
          <p:cNvPicPr>
            <a:picLocks noChangeAspect="1"/>
          </p:cNvPicPr>
          <p:nvPr/>
        </p:nvPicPr>
        <p:blipFill>
          <a:blip r:embed="rId4"/>
          <a:stretch>
            <a:fillRect/>
          </a:stretch>
        </p:blipFill>
        <p:spPr>
          <a:xfrm>
            <a:off x="6019084" y="0"/>
            <a:ext cx="3843107" cy="7451329"/>
          </a:xfrm>
          <a:prstGeom prst="rect">
            <a:avLst/>
          </a:prstGeom>
        </p:spPr>
      </p:pic>
    </p:spTree>
    <p:extLst>
      <p:ext uri="{BB962C8B-B14F-4D97-AF65-F5344CB8AC3E}">
        <p14:creationId xmlns:p14="http://schemas.microsoft.com/office/powerpoint/2010/main" val="2362223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0E322-92AC-656A-163D-A970E800CDFB}"/>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1E367D7E-B613-77A9-DE4B-084B476321DA}"/>
              </a:ext>
            </a:extLst>
          </p:cNvPr>
          <p:cNvGrpSpPr/>
          <p:nvPr/>
        </p:nvGrpSpPr>
        <p:grpSpPr>
          <a:xfrm>
            <a:off x="-3443613" y="7619886"/>
            <a:ext cx="18683610" cy="763091"/>
            <a:chOff x="-1088352" y="0"/>
            <a:chExt cx="5904944" cy="241174"/>
          </a:xfrm>
        </p:grpSpPr>
        <p:sp>
          <p:nvSpPr>
            <p:cNvPr id="8" name="Freeform 8">
              <a:extLst>
                <a:ext uri="{FF2B5EF4-FFF2-40B4-BE49-F238E27FC236}">
                  <a16:creationId xmlns:a16="http://schemas.microsoft.com/office/drawing/2014/main" id="{4669802A-6FC5-4813-98DE-D08F22B9CEC6}"/>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588BFF82-F0BA-9169-6B91-FFE625F91376}"/>
                </a:ext>
              </a:extLst>
            </p:cNvPr>
            <p:cNvSpPr txBox="1"/>
            <p:nvPr/>
          </p:nvSpPr>
          <p:spPr>
            <a:xfrm>
              <a:off x="-1088352" y="6182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Signed Des Moines Register Ad</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C73868F0-DF91-3EEA-B2DC-B6DCC98F4D15}"/>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121D69CE-25E0-DC27-6728-A7AE94F6BF4D}"/>
              </a:ext>
            </a:extLst>
          </p:cNvPr>
          <p:cNvPicPr>
            <a:picLocks noChangeAspect="1"/>
          </p:cNvPicPr>
          <p:nvPr/>
        </p:nvPicPr>
        <p:blipFill>
          <a:blip r:embed="rId3"/>
          <a:stretch>
            <a:fillRect/>
          </a:stretch>
        </p:blipFill>
        <p:spPr>
          <a:xfrm>
            <a:off x="0" y="-193"/>
            <a:ext cx="3101976" cy="1070146"/>
          </a:xfrm>
          <a:prstGeom prst="rect">
            <a:avLst/>
          </a:prstGeom>
        </p:spPr>
      </p:pic>
      <p:pic>
        <p:nvPicPr>
          <p:cNvPr id="2" name="Picture 1" descr="A person signing a document&#10;&#10;AI-generated content may be incorrect.">
            <a:extLst>
              <a:ext uri="{FF2B5EF4-FFF2-40B4-BE49-F238E27FC236}">
                <a16:creationId xmlns:a16="http://schemas.microsoft.com/office/drawing/2014/main" id="{F92D368F-4E32-F3F1-312D-DD0D33C80110}"/>
              </a:ext>
            </a:extLst>
          </p:cNvPr>
          <p:cNvPicPr>
            <a:picLocks noChangeAspect="1"/>
          </p:cNvPicPr>
          <p:nvPr/>
        </p:nvPicPr>
        <p:blipFill>
          <a:blip r:embed="rId4"/>
          <a:stretch>
            <a:fillRect/>
          </a:stretch>
        </p:blipFill>
        <p:spPr>
          <a:xfrm>
            <a:off x="3221658" y="959356"/>
            <a:ext cx="4607588" cy="6121797"/>
          </a:xfrm>
          <a:prstGeom prst="rect">
            <a:avLst/>
          </a:prstGeom>
        </p:spPr>
      </p:pic>
      <p:pic>
        <p:nvPicPr>
          <p:cNvPr id="3" name="Picture 2" descr="A newspaper with a picture of a person and a map&#10;&#10;AI-generated content may be incorrect.">
            <a:extLst>
              <a:ext uri="{FF2B5EF4-FFF2-40B4-BE49-F238E27FC236}">
                <a16:creationId xmlns:a16="http://schemas.microsoft.com/office/drawing/2014/main" id="{5578B6D9-7665-29A2-2122-8142E6913EB8}"/>
              </a:ext>
            </a:extLst>
          </p:cNvPr>
          <p:cNvPicPr>
            <a:picLocks noChangeAspect="1"/>
          </p:cNvPicPr>
          <p:nvPr/>
        </p:nvPicPr>
        <p:blipFill>
          <a:blip r:embed="rId5"/>
          <a:stretch>
            <a:fillRect/>
          </a:stretch>
        </p:blipFill>
        <p:spPr>
          <a:xfrm>
            <a:off x="8560065" y="959356"/>
            <a:ext cx="5254342" cy="6121797"/>
          </a:xfrm>
          <a:prstGeom prst="rect">
            <a:avLst/>
          </a:prstGeom>
        </p:spPr>
      </p:pic>
    </p:spTree>
    <p:extLst>
      <p:ext uri="{BB962C8B-B14F-4D97-AF65-F5344CB8AC3E}">
        <p14:creationId xmlns:p14="http://schemas.microsoft.com/office/powerpoint/2010/main" val="1383351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D5961-BB9A-A9E5-9516-37D74F3F9B7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1FD22E9-5C29-2D62-85D8-5A10F6C03358}"/>
              </a:ext>
            </a:extLst>
          </p:cNvPr>
          <p:cNvGrpSpPr/>
          <p:nvPr/>
        </p:nvGrpSpPr>
        <p:grpSpPr>
          <a:xfrm>
            <a:off x="0" y="7529473"/>
            <a:ext cx="15240000" cy="567463"/>
            <a:chOff x="0" y="-28575"/>
            <a:chExt cx="4816593" cy="179346"/>
          </a:xfrm>
        </p:grpSpPr>
        <p:sp>
          <p:nvSpPr>
            <p:cNvPr id="3" name="Freeform 3">
              <a:extLst>
                <a:ext uri="{FF2B5EF4-FFF2-40B4-BE49-F238E27FC236}">
                  <a16:creationId xmlns:a16="http://schemas.microsoft.com/office/drawing/2014/main" id="{1C22944C-1E77-A0F6-B1CD-68FFB924A125}"/>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4" name="TextBox 4">
              <a:extLst>
                <a:ext uri="{FF2B5EF4-FFF2-40B4-BE49-F238E27FC236}">
                  <a16:creationId xmlns:a16="http://schemas.microsoft.com/office/drawing/2014/main" id="{BCD964C3-B8CE-D8E9-4933-FE4ED392B3AF}"/>
                </a:ext>
              </a:extLst>
            </p:cNvPr>
            <p:cNvSpPr txBox="1"/>
            <p:nvPr/>
          </p:nvSpPr>
          <p:spPr>
            <a:xfrm>
              <a:off x="0" y="-28575"/>
              <a:ext cx="4816593" cy="179346"/>
            </a:xfrm>
            <a:prstGeom prst="rect">
              <a:avLst/>
            </a:prstGeom>
          </p:spPr>
          <p:txBody>
            <a:bodyPr lIns="50800" tIns="50800" rIns="50800" bIns="50800" rtlCol="0" anchor="ctr"/>
            <a:lstStyle/>
            <a:p>
              <a:pPr algn="ctr">
                <a:lnSpc>
                  <a:spcPts val="2239"/>
                </a:lnSpc>
                <a:spcBef>
                  <a:spcPct val="0"/>
                </a:spcBef>
              </a:pPr>
              <a:endParaRPr/>
            </a:p>
          </p:txBody>
        </p:sp>
      </p:grpSp>
      <p:pic>
        <p:nvPicPr>
          <p:cNvPr id="129" name="Picture 128" descr="A logo of a truck and a sign&#10;&#10;AI-generated content may be incorrect.">
            <a:extLst>
              <a:ext uri="{FF2B5EF4-FFF2-40B4-BE49-F238E27FC236}">
                <a16:creationId xmlns:a16="http://schemas.microsoft.com/office/drawing/2014/main" id="{444A699A-8402-5484-54FB-C4C8E6A40F82}"/>
              </a:ext>
            </a:extLst>
          </p:cNvPr>
          <p:cNvPicPr>
            <a:picLocks noChangeAspect="1"/>
          </p:cNvPicPr>
          <p:nvPr/>
        </p:nvPicPr>
        <p:blipFill>
          <a:blip r:embed="rId2"/>
          <a:srcRect l="18787" t="26635" r="20395" b="14258"/>
          <a:stretch>
            <a:fillRect/>
          </a:stretch>
        </p:blipFill>
        <p:spPr>
          <a:xfrm>
            <a:off x="599655" y="1225989"/>
            <a:ext cx="2373673" cy="2358082"/>
          </a:xfrm>
          <a:prstGeom prst="rect">
            <a:avLst/>
          </a:prstGeom>
        </p:spPr>
      </p:pic>
      <p:pic>
        <p:nvPicPr>
          <p:cNvPr id="7" name="Picture 6" descr="Green text on a white background&#10;&#10;AI-generated content may be incorrect.">
            <a:extLst>
              <a:ext uri="{FF2B5EF4-FFF2-40B4-BE49-F238E27FC236}">
                <a16:creationId xmlns:a16="http://schemas.microsoft.com/office/drawing/2014/main" id="{3C9CB69F-5AC2-0290-3A4E-FFA44861C6F7}"/>
              </a:ext>
            </a:extLst>
          </p:cNvPr>
          <p:cNvPicPr>
            <a:picLocks noChangeAspect="1"/>
          </p:cNvPicPr>
          <p:nvPr/>
        </p:nvPicPr>
        <p:blipFill>
          <a:blip r:embed="rId3"/>
          <a:stretch>
            <a:fillRect/>
          </a:stretch>
        </p:blipFill>
        <p:spPr>
          <a:xfrm>
            <a:off x="1687" y="-1037"/>
            <a:ext cx="3571875" cy="1228725"/>
          </a:xfrm>
          <a:prstGeom prst="rect">
            <a:avLst/>
          </a:prstGeom>
        </p:spPr>
      </p:pic>
      <p:grpSp>
        <p:nvGrpSpPr>
          <p:cNvPr id="13" name="Group 7">
            <a:extLst>
              <a:ext uri="{FF2B5EF4-FFF2-40B4-BE49-F238E27FC236}">
                <a16:creationId xmlns:a16="http://schemas.microsoft.com/office/drawing/2014/main" id="{9C041F44-96D4-44EB-729D-E66C1FB7D664}"/>
              </a:ext>
            </a:extLst>
          </p:cNvPr>
          <p:cNvGrpSpPr/>
          <p:nvPr/>
        </p:nvGrpSpPr>
        <p:grpSpPr>
          <a:xfrm>
            <a:off x="-4795934" y="7619886"/>
            <a:ext cx="20035931" cy="763095"/>
            <a:chOff x="-1515752" y="0"/>
            <a:chExt cx="6332344" cy="241175"/>
          </a:xfrm>
        </p:grpSpPr>
        <p:sp>
          <p:nvSpPr>
            <p:cNvPr id="11" name="Freeform 8">
              <a:extLst>
                <a:ext uri="{FF2B5EF4-FFF2-40B4-BE49-F238E27FC236}">
                  <a16:creationId xmlns:a16="http://schemas.microsoft.com/office/drawing/2014/main" id="{DB7C7C7E-E191-23C3-FF10-61908EE9666B}"/>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12" name="TextBox 9">
              <a:extLst>
                <a:ext uri="{FF2B5EF4-FFF2-40B4-BE49-F238E27FC236}">
                  <a16:creationId xmlns:a16="http://schemas.microsoft.com/office/drawing/2014/main" id="{279EA323-5A1E-4DA9-322F-FFDE020C4DC4}"/>
                </a:ext>
              </a:extLst>
            </p:cNvPr>
            <p:cNvSpPr txBox="1"/>
            <p:nvPr/>
          </p:nvSpPr>
          <p:spPr>
            <a:xfrm>
              <a:off x="-1515752" y="61829"/>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20 Year Anniversary</a:t>
              </a:r>
            </a:p>
            <a:p>
              <a:pPr algn="ctr">
                <a:lnSpc>
                  <a:spcPts val="2239"/>
                </a:lnSpc>
                <a:spcBef>
                  <a:spcPct val="0"/>
                </a:spcBef>
              </a:pPr>
              <a:endParaRPr lang="en-US" sz="3700">
                <a:solidFill>
                  <a:schemeClr val="bg1"/>
                </a:solidFill>
                <a:latin typeface="Archivo Black"/>
              </a:endParaRPr>
            </a:p>
          </p:txBody>
        </p:sp>
      </p:grpSp>
      <p:pic>
        <p:nvPicPr>
          <p:cNvPr id="5" name="Picture 4" descr="Two men standing together holding a trophy&#10;&#10;AI-generated content may be incorrect.">
            <a:extLst>
              <a:ext uri="{FF2B5EF4-FFF2-40B4-BE49-F238E27FC236}">
                <a16:creationId xmlns:a16="http://schemas.microsoft.com/office/drawing/2014/main" id="{1B98602A-B32D-9D25-802D-598A8D635577}"/>
              </a:ext>
            </a:extLst>
          </p:cNvPr>
          <p:cNvPicPr>
            <a:picLocks noChangeAspect="1"/>
          </p:cNvPicPr>
          <p:nvPr/>
        </p:nvPicPr>
        <p:blipFill>
          <a:blip r:embed="rId4"/>
          <a:srcRect l="2756" t="35300" r="4856" b="-97"/>
          <a:stretch>
            <a:fillRect/>
          </a:stretch>
        </p:blipFill>
        <p:spPr>
          <a:xfrm>
            <a:off x="3691716" y="1565414"/>
            <a:ext cx="5237604" cy="4999788"/>
          </a:xfrm>
          <a:prstGeom prst="rect">
            <a:avLst/>
          </a:prstGeom>
        </p:spPr>
      </p:pic>
      <p:pic>
        <p:nvPicPr>
          <p:cNvPr id="6" name="Picture 5" descr="A machine with a glass of liquid&#10;&#10;AI-generated content may be incorrect.">
            <a:extLst>
              <a:ext uri="{FF2B5EF4-FFF2-40B4-BE49-F238E27FC236}">
                <a16:creationId xmlns:a16="http://schemas.microsoft.com/office/drawing/2014/main" id="{ADBDB24B-FF4A-DB71-7ECB-AA155DD4C0EC}"/>
              </a:ext>
            </a:extLst>
          </p:cNvPr>
          <p:cNvPicPr>
            <a:picLocks noChangeAspect="1"/>
          </p:cNvPicPr>
          <p:nvPr/>
        </p:nvPicPr>
        <p:blipFill>
          <a:blip r:embed="rId5"/>
          <a:stretch>
            <a:fillRect/>
          </a:stretch>
        </p:blipFill>
        <p:spPr>
          <a:xfrm>
            <a:off x="10359103" y="1895465"/>
            <a:ext cx="3782252" cy="4347126"/>
          </a:xfrm>
          <a:prstGeom prst="rect">
            <a:avLst/>
          </a:prstGeom>
        </p:spPr>
      </p:pic>
    </p:spTree>
    <p:extLst>
      <p:ext uri="{BB962C8B-B14F-4D97-AF65-F5344CB8AC3E}">
        <p14:creationId xmlns:p14="http://schemas.microsoft.com/office/powerpoint/2010/main" val="932649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453D1-8702-E5DB-8344-28D63677FD04}"/>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BF296BFB-6FC4-928F-1B73-37514B433527}"/>
              </a:ext>
            </a:extLst>
          </p:cNvPr>
          <p:cNvGrpSpPr/>
          <p:nvPr/>
        </p:nvGrpSpPr>
        <p:grpSpPr>
          <a:xfrm>
            <a:off x="-5362326" y="7619886"/>
            <a:ext cx="20602323" cy="763091"/>
            <a:chOff x="-1694760" y="0"/>
            <a:chExt cx="6511352" cy="241174"/>
          </a:xfrm>
        </p:grpSpPr>
        <p:sp>
          <p:nvSpPr>
            <p:cNvPr id="8" name="Freeform 8">
              <a:extLst>
                <a:ext uri="{FF2B5EF4-FFF2-40B4-BE49-F238E27FC236}">
                  <a16:creationId xmlns:a16="http://schemas.microsoft.com/office/drawing/2014/main" id="{31A11996-693B-C71E-240D-1E6D7BF69470}"/>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53EAF6BF-9BC2-CF96-0932-CF590738480D}"/>
                </a:ext>
              </a:extLst>
            </p:cNvPr>
            <p:cNvSpPr txBox="1"/>
            <p:nvPr/>
          </p:nvSpPr>
          <p:spPr>
            <a:xfrm>
              <a:off x="-1694760" y="6182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X (Twitter) Post</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334FE013-BD4A-EF2E-387A-D96C15E43F4E}"/>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C302B872-0092-F8DE-27B0-D4EB1FA13258}"/>
              </a:ext>
            </a:extLst>
          </p:cNvPr>
          <p:cNvPicPr>
            <a:picLocks noChangeAspect="1"/>
          </p:cNvPicPr>
          <p:nvPr/>
        </p:nvPicPr>
        <p:blipFill>
          <a:blip r:embed="rId3"/>
          <a:stretch>
            <a:fillRect/>
          </a:stretch>
        </p:blipFill>
        <p:spPr>
          <a:xfrm>
            <a:off x="0" y="-193"/>
            <a:ext cx="3101976" cy="1070146"/>
          </a:xfrm>
          <a:prstGeom prst="rect">
            <a:avLst/>
          </a:prstGeom>
        </p:spPr>
      </p:pic>
      <p:pic>
        <p:nvPicPr>
          <p:cNvPr id="2" name="Picture 1" descr="A screenshot of a social media post&#10;&#10;AI-generated content may be incorrect.">
            <a:extLst>
              <a:ext uri="{FF2B5EF4-FFF2-40B4-BE49-F238E27FC236}">
                <a16:creationId xmlns:a16="http://schemas.microsoft.com/office/drawing/2014/main" id="{16DDE1E4-9B65-C559-6636-C0CD43EC2AEA}"/>
              </a:ext>
            </a:extLst>
          </p:cNvPr>
          <p:cNvPicPr>
            <a:picLocks noChangeAspect="1"/>
          </p:cNvPicPr>
          <p:nvPr/>
        </p:nvPicPr>
        <p:blipFill>
          <a:blip r:embed="rId4"/>
          <a:stretch>
            <a:fillRect/>
          </a:stretch>
        </p:blipFill>
        <p:spPr>
          <a:xfrm>
            <a:off x="4903234" y="375451"/>
            <a:ext cx="6004026" cy="7262812"/>
          </a:xfrm>
          <a:prstGeom prst="rect">
            <a:avLst/>
          </a:prstGeom>
        </p:spPr>
      </p:pic>
    </p:spTree>
    <p:extLst>
      <p:ext uri="{BB962C8B-B14F-4D97-AF65-F5344CB8AC3E}">
        <p14:creationId xmlns:p14="http://schemas.microsoft.com/office/powerpoint/2010/main" val="450598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6DEB2-C3EE-DC16-DEDD-B5C3BC791B44}"/>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815E8264-8B3C-B357-D51F-A69F2E4C80B4}"/>
              </a:ext>
            </a:extLst>
          </p:cNvPr>
          <p:cNvGrpSpPr/>
          <p:nvPr/>
        </p:nvGrpSpPr>
        <p:grpSpPr>
          <a:xfrm>
            <a:off x="-2860087" y="7619886"/>
            <a:ext cx="18100084" cy="931223"/>
            <a:chOff x="-903929" y="0"/>
            <a:chExt cx="5720521" cy="294312"/>
          </a:xfrm>
        </p:grpSpPr>
        <p:sp>
          <p:nvSpPr>
            <p:cNvPr id="8" name="Freeform 8">
              <a:extLst>
                <a:ext uri="{FF2B5EF4-FFF2-40B4-BE49-F238E27FC236}">
                  <a16:creationId xmlns:a16="http://schemas.microsoft.com/office/drawing/2014/main" id="{93E29E7F-C04C-0B46-E657-E9849C6E2E3A}"/>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FD79E302-A659-9C72-DD85-B6E2DBF3A7BC}"/>
                </a:ext>
              </a:extLst>
            </p:cNvPr>
            <p:cNvSpPr txBox="1"/>
            <p:nvPr/>
          </p:nvSpPr>
          <p:spPr>
            <a:xfrm>
              <a:off x="-903929" y="114966"/>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President Trump on Year-Round E15</a:t>
              </a:r>
            </a:p>
            <a:p>
              <a:pPr algn="ctr">
                <a:lnSpc>
                  <a:spcPts val="2239"/>
                </a:lnSpc>
                <a:spcBef>
                  <a:spcPct val="0"/>
                </a:spcBef>
              </a:pPr>
              <a:endParaRPr lang="en-US" sz="3700">
                <a:solidFill>
                  <a:schemeClr val="bg1"/>
                </a:solidFill>
                <a:latin typeface="Archivo Black"/>
              </a:endParaRP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213DBD52-BBC1-61FA-FE91-B6A1EB753FB2}"/>
              </a:ext>
            </a:extLst>
          </p:cNvPr>
          <p:cNvPicPr>
            <a:picLocks noChangeAspect="1"/>
          </p:cNvPicPr>
          <p:nvPr/>
        </p:nvPicPr>
        <p:blipFill>
          <a:blip r:embed="rId3"/>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9D85C71E-FC19-AD74-9CDC-028351AEE7E7}"/>
              </a:ext>
            </a:extLst>
          </p:cNvPr>
          <p:cNvPicPr>
            <a:picLocks noChangeAspect="1"/>
          </p:cNvPicPr>
          <p:nvPr/>
        </p:nvPicPr>
        <p:blipFill>
          <a:blip r:embed="rId4"/>
          <a:stretch>
            <a:fillRect/>
          </a:stretch>
        </p:blipFill>
        <p:spPr>
          <a:xfrm>
            <a:off x="0" y="-193"/>
            <a:ext cx="3101976" cy="1070146"/>
          </a:xfrm>
          <a:prstGeom prst="rect">
            <a:avLst/>
          </a:prstGeom>
        </p:spPr>
      </p:pic>
      <p:pic>
        <p:nvPicPr>
          <p:cNvPr id="2" name="Online Media 1" title="Trump says he will support year-round E15 during Iowa speech">
            <a:hlinkClick r:id="" action="ppaction://noaction"/>
            <a:extLst>
              <a:ext uri="{FF2B5EF4-FFF2-40B4-BE49-F238E27FC236}">
                <a16:creationId xmlns:a16="http://schemas.microsoft.com/office/drawing/2014/main" id="{63A88C93-7FAE-5CB5-C8F3-992738C49643}"/>
              </a:ext>
            </a:extLst>
          </p:cNvPr>
          <p:cNvPicPr>
            <a:picLocks noRot="1" noChangeAspect="1"/>
          </p:cNvPicPr>
          <p:nvPr>
            <a:videoFile r:link="rId1"/>
          </p:nvPr>
        </p:nvPicPr>
        <p:blipFill>
          <a:blip r:embed="rId5"/>
          <a:stretch>
            <a:fillRect/>
          </a:stretch>
        </p:blipFill>
        <p:spPr>
          <a:xfrm>
            <a:off x="5614018" y="352847"/>
            <a:ext cx="3974306" cy="7036593"/>
          </a:xfrm>
          <a:prstGeom prst="rect">
            <a:avLst/>
          </a:prstGeom>
        </p:spPr>
      </p:pic>
    </p:spTree>
    <p:extLst>
      <p:ext uri="{BB962C8B-B14F-4D97-AF65-F5344CB8AC3E}">
        <p14:creationId xmlns:p14="http://schemas.microsoft.com/office/powerpoint/2010/main" val="2417122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439D2-815B-8ADC-BED4-F94AC5862DF1}"/>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F5BB13EB-B46E-A856-F098-8F511AFB4542}"/>
              </a:ext>
            </a:extLst>
          </p:cNvPr>
          <p:cNvGrpSpPr/>
          <p:nvPr/>
        </p:nvGrpSpPr>
        <p:grpSpPr>
          <a:xfrm>
            <a:off x="-3937955" y="7619886"/>
            <a:ext cx="19177952" cy="837245"/>
            <a:chOff x="-1244588" y="0"/>
            <a:chExt cx="6061180" cy="264610"/>
          </a:xfrm>
        </p:grpSpPr>
        <p:sp>
          <p:nvSpPr>
            <p:cNvPr id="8" name="Freeform 8">
              <a:extLst>
                <a:ext uri="{FF2B5EF4-FFF2-40B4-BE49-F238E27FC236}">
                  <a16:creationId xmlns:a16="http://schemas.microsoft.com/office/drawing/2014/main" id="{D849F0BE-5986-3F8E-6C94-012A619DA690}"/>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106A6BE5-E528-2E7B-7E9F-B56CEBD5FDB6}"/>
                </a:ext>
              </a:extLst>
            </p:cNvPr>
            <p:cNvSpPr txBox="1"/>
            <p:nvPr/>
          </p:nvSpPr>
          <p:spPr>
            <a:xfrm>
              <a:off x="-1244588" y="85264"/>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Ethanol Producer Magazine</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4ED1575F-594B-FB41-CE1B-C05C506BE198}"/>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A60B41B3-E162-42AB-172A-77628A9AD9AE}"/>
              </a:ext>
            </a:extLst>
          </p:cNvPr>
          <p:cNvPicPr>
            <a:picLocks noChangeAspect="1"/>
          </p:cNvPicPr>
          <p:nvPr/>
        </p:nvPicPr>
        <p:blipFill>
          <a:blip r:embed="rId3"/>
          <a:stretch>
            <a:fillRect/>
          </a:stretch>
        </p:blipFill>
        <p:spPr>
          <a:xfrm>
            <a:off x="0" y="-193"/>
            <a:ext cx="3101976" cy="1070146"/>
          </a:xfrm>
          <a:prstGeom prst="rect">
            <a:avLst/>
          </a:prstGeom>
        </p:spPr>
      </p:pic>
      <p:pic>
        <p:nvPicPr>
          <p:cNvPr id="2" name="Picture 1" descr="A magazine cover with a couple of men&#10;&#10;AI-generated content may be incorrect.">
            <a:extLst>
              <a:ext uri="{FF2B5EF4-FFF2-40B4-BE49-F238E27FC236}">
                <a16:creationId xmlns:a16="http://schemas.microsoft.com/office/drawing/2014/main" id="{227E21D8-9179-5431-6F76-7AAC32BF7C46}"/>
              </a:ext>
            </a:extLst>
          </p:cNvPr>
          <p:cNvPicPr>
            <a:picLocks noChangeAspect="1"/>
          </p:cNvPicPr>
          <p:nvPr/>
        </p:nvPicPr>
        <p:blipFill>
          <a:blip r:embed="rId4"/>
          <a:stretch>
            <a:fillRect/>
          </a:stretch>
        </p:blipFill>
        <p:spPr>
          <a:xfrm>
            <a:off x="4765252" y="173222"/>
            <a:ext cx="5677031" cy="7302500"/>
          </a:xfrm>
          <a:prstGeom prst="rect">
            <a:avLst/>
          </a:prstGeom>
        </p:spPr>
      </p:pic>
    </p:spTree>
    <p:extLst>
      <p:ext uri="{BB962C8B-B14F-4D97-AF65-F5344CB8AC3E}">
        <p14:creationId xmlns:p14="http://schemas.microsoft.com/office/powerpoint/2010/main" val="341500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C46D7-484D-A167-2B65-5A546A92DA54}"/>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6FEDE73B-B8FD-DD49-96E9-D085AC0166E0}"/>
              </a:ext>
            </a:extLst>
          </p:cNvPr>
          <p:cNvGrpSpPr/>
          <p:nvPr/>
        </p:nvGrpSpPr>
        <p:grpSpPr>
          <a:xfrm>
            <a:off x="-3799492" y="7619886"/>
            <a:ext cx="19039489" cy="837245"/>
            <a:chOff x="-1200827" y="0"/>
            <a:chExt cx="6017419" cy="264610"/>
          </a:xfrm>
        </p:grpSpPr>
        <p:sp>
          <p:nvSpPr>
            <p:cNvPr id="8" name="Freeform 8">
              <a:extLst>
                <a:ext uri="{FF2B5EF4-FFF2-40B4-BE49-F238E27FC236}">
                  <a16:creationId xmlns:a16="http://schemas.microsoft.com/office/drawing/2014/main" id="{8150DE7D-041F-AC5A-0414-6065F9C5247F}"/>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4AEAF9CD-4A03-ABA7-A924-0ACA5301B7C2}"/>
                </a:ext>
              </a:extLst>
            </p:cNvPr>
            <p:cNvSpPr txBox="1"/>
            <p:nvPr/>
          </p:nvSpPr>
          <p:spPr>
            <a:xfrm>
              <a:off x="-1200827" y="85264"/>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Year-Round E15 Compromise</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D525B234-C903-BF65-E739-F9AE7B17F08F}"/>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CF0EEACA-D6B6-06A7-0FBE-7DBBD72BDDD4}"/>
              </a:ext>
            </a:extLst>
          </p:cNvPr>
          <p:cNvPicPr>
            <a:picLocks noChangeAspect="1"/>
          </p:cNvPicPr>
          <p:nvPr/>
        </p:nvPicPr>
        <p:blipFill>
          <a:blip r:embed="rId3"/>
          <a:stretch>
            <a:fillRect/>
          </a:stretch>
        </p:blipFill>
        <p:spPr>
          <a:xfrm>
            <a:off x="0" y="-193"/>
            <a:ext cx="3101976" cy="1070146"/>
          </a:xfrm>
          <a:prstGeom prst="rect">
            <a:avLst/>
          </a:prstGeom>
        </p:spPr>
      </p:pic>
      <p:pic>
        <p:nvPicPr>
          <p:cNvPr id="2" name="Picture 1" descr="A screenshot of a website&#10;&#10;AI-generated content may be incorrect.">
            <a:extLst>
              <a:ext uri="{FF2B5EF4-FFF2-40B4-BE49-F238E27FC236}">
                <a16:creationId xmlns:a16="http://schemas.microsoft.com/office/drawing/2014/main" id="{AA1CC424-BB25-F3BF-636B-98B2BEA04577}"/>
              </a:ext>
            </a:extLst>
          </p:cNvPr>
          <p:cNvPicPr>
            <a:picLocks noChangeAspect="1"/>
          </p:cNvPicPr>
          <p:nvPr/>
        </p:nvPicPr>
        <p:blipFill>
          <a:blip r:embed="rId4"/>
          <a:stretch>
            <a:fillRect/>
          </a:stretch>
        </p:blipFill>
        <p:spPr>
          <a:xfrm>
            <a:off x="3352027" y="753348"/>
            <a:ext cx="9937889" cy="2776258"/>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3E14AAA1-6CBA-9D2E-0D74-B0C3B0939E94}"/>
              </a:ext>
            </a:extLst>
          </p:cNvPr>
          <p:cNvPicPr>
            <a:picLocks noChangeAspect="1"/>
          </p:cNvPicPr>
          <p:nvPr/>
        </p:nvPicPr>
        <p:blipFill>
          <a:blip r:embed="rId5"/>
          <a:stretch>
            <a:fillRect/>
          </a:stretch>
        </p:blipFill>
        <p:spPr>
          <a:xfrm>
            <a:off x="355018" y="5706581"/>
            <a:ext cx="11503302" cy="1170649"/>
          </a:xfrm>
          <a:prstGeom prst="rect">
            <a:avLst/>
          </a:prstGeom>
        </p:spPr>
      </p:pic>
      <p:pic>
        <p:nvPicPr>
          <p:cNvPr id="4" name="Picture 3" descr="A black text on a white background&#10;&#10;AI-generated content may be incorrect.">
            <a:extLst>
              <a:ext uri="{FF2B5EF4-FFF2-40B4-BE49-F238E27FC236}">
                <a16:creationId xmlns:a16="http://schemas.microsoft.com/office/drawing/2014/main" id="{9546D899-6022-753E-E70C-F945BA114884}"/>
              </a:ext>
            </a:extLst>
          </p:cNvPr>
          <p:cNvPicPr>
            <a:picLocks noChangeAspect="1"/>
          </p:cNvPicPr>
          <p:nvPr/>
        </p:nvPicPr>
        <p:blipFill>
          <a:blip r:embed="rId6"/>
          <a:stretch>
            <a:fillRect/>
          </a:stretch>
        </p:blipFill>
        <p:spPr>
          <a:xfrm>
            <a:off x="3446965" y="4192655"/>
            <a:ext cx="10829925" cy="1095375"/>
          </a:xfrm>
          <a:prstGeom prst="rect">
            <a:avLst/>
          </a:prstGeom>
        </p:spPr>
      </p:pic>
    </p:spTree>
    <p:extLst>
      <p:ext uri="{BB962C8B-B14F-4D97-AF65-F5344CB8AC3E}">
        <p14:creationId xmlns:p14="http://schemas.microsoft.com/office/powerpoint/2010/main" val="312683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3EFFB-C035-CFEE-EAD8-2A951F397B36}"/>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1CA76AEA-C59B-DD0D-3D0A-2D5B49DBFE45}"/>
              </a:ext>
            </a:extLst>
          </p:cNvPr>
          <p:cNvGrpSpPr/>
          <p:nvPr/>
        </p:nvGrpSpPr>
        <p:grpSpPr>
          <a:xfrm>
            <a:off x="-5184128" y="7619886"/>
            <a:ext cx="20424125" cy="837245"/>
            <a:chOff x="-1638440" y="0"/>
            <a:chExt cx="6455032" cy="264610"/>
          </a:xfrm>
        </p:grpSpPr>
        <p:sp>
          <p:nvSpPr>
            <p:cNvPr id="8" name="Freeform 8">
              <a:extLst>
                <a:ext uri="{FF2B5EF4-FFF2-40B4-BE49-F238E27FC236}">
                  <a16:creationId xmlns:a16="http://schemas.microsoft.com/office/drawing/2014/main" id="{A138814F-26CD-60F2-36FF-18364AEC9B8E}"/>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D250559E-578A-ED6D-D96B-709D67BA7DC5}"/>
                </a:ext>
              </a:extLst>
            </p:cNvPr>
            <p:cNvSpPr txBox="1"/>
            <p:nvPr/>
          </p:nvSpPr>
          <p:spPr>
            <a:xfrm>
              <a:off x="-1638440" y="85264"/>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Winston Churchill</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868970EC-F785-9432-7B0F-DC65D40B7C14}"/>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390FD128-AC51-B046-944D-06E195C8EF3F}"/>
              </a:ext>
            </a:extLst>
          </p:cNvPr>
          <p:cNvPicPr>
            <a:picLocks noChangeAspect="1"/>
          </p:cNvPicPr>
          <p:nvPr/>
        </p:nvPicPr>
        <p:blipFill>
          <a:blip r:embed="rId3"/>
          <a:stretch>
            <a:fillRect/>
          </a:stretch>
        </p:blipFill>
        <p:spPr>
          <a:xfrm>
            <a:off x="0" y="-193"/>
            <a:ext cx="3101976" cy="1070146"/>
          </a:xfrm>
          <a:prstGeom prst="rect">
            <a:avLst/>
          </a:prstGeom>
        </p:spPr>
      </p:pic>
      <p:pic>
        <p:nvPicPr>
          <p:cNvPr id="4" name="Picture 3" descr="A person in a suit and tie&#10;&#10;AI-generated content may be incorrect.">
            <a:extLst>
              <a:ext uri="{FF2B5EF4-FFF2-40B4-BE49-F238E27FC236}">
                <a16:creationId xmlns:a16="http://schemas.microsoft.com/office/drawing/2014/main" id="{85AED353-275C-611B-F7A8-BEDCFE276BC4}"/>
              </a:ext>
            </a:extLst>
          </p:cNvPr>
          <p:cNvPicPr>
            <a:picLocks noChangeAspect="1"/>
          </p:cNvPicPr>
          <p:nvPr/>
        </p:nvPicPr>
        <p:blipFill>
          <a:blip r:embed="rId4"/>
          <a:stretch>
            <a:fillRect/>
          </a:stretch>
        </p:blipFill>
        <p:spPr>
          <a:xfrm>
            <a:off x="6159092" y="451859"/>
            <a:ext cx="8086327" cy="4554140"/>
          </a:xfrm>
          <a:prstGeom prst="rect">
            <a:avLst/>
          </a:prstGeom>
        </p:spPr>
      </p:pic>
      <p:sp>
        <p:nvSpPr>
          <p:cNvPr id="5" name="TextBox 4">
            <a:extLst>
              <a:ext uri="{FF2B5EF4-FFF2-40B4-BE49-F238E27FC236}">
                <a16:creationId xmlns:a16="http://schemas.microsoft.com/office/drawing/2014/main" id="{6B936C15-CB47-6A43-7A93-775C96891D45}"/>
              </a:ext>
            </a:extLst>
          </p:cNvPr>
          <p:cNvSpPr txBox="1"/>
          <p:nvPr/>
        </p:nvSpPr>
        <p:spPr>
          <a:xfrm>
            <a:off x="4027586" y="5304948"/>
            <a:ext cx="76200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chivo Black"/>
              </a:rPr>
              <a:t>Britian will “go on to the end…we shall fight on the seas and oceans, we shall fight…in the air, we shall defend our Island, whatever the cost may be, we shall fight on the beaches, we shall fight on the landing grounds, we shall fight in the fields and in the streets, we shall fight in the hills; we shall never surrender...”</a:t>
            </a:r>
            <a:r>
              <a:rPr sz="2000">
                <a:latin typeface="Archivo Black"/>
                <a:ea typeface="Times New Roman"/>
                <a:cs typeface="Times New Roman"/>
              </a:rPr>
              <a:t> </a:t>
            </a:r>
            <a:endParaRPr lang="en-US" sz="2000">
              <a:latin typeface="Archivo Black"/>
            </a:endParaRPr>
          </a:p>
          <a:p>
            <a:pPr algn="ctr"/>
            <a:endParaRPr lang="en-US" sz="2000"/>
          </a:p>
        </p:txBody>
      </p:sp>
    </p:spTree>
    <p:extLst>
      <p:ext uri="{BB962C8B-B14F-4D97-AF65-F5344CB8AC3E}">
        <p14:creationId xmlns:p14="http://schemas.microsoft.com/office/powerpoint/2010/main" val="406516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1BF61-4597-8142-4F5F-8BEAED47DFF9}"/>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02311907-1BD6-A61A-62E0-4A9406AB8DA2}"/>
              </a:ext>
            </a:extLst>
          </p:cNvPr>
          <p:cNvGrpSpPr/>
          <p:nvPr/>
        </p:nvGrpSpPr>
        <p:grpSpPr>
          <a:xfrm>
            <a:off x="-5391823" y="7619886"/>
            <a:ext cx="20631820" cy="837245"/>
            <a:chOff x="-1704082" y="0"/>
            <a:chExt cx="6520674" cy="264610"/>
          </a:xfrm>
        </p:grpSpPr>
        <p:sp>
          <p:nvSpPr>
            <p:cNvPr id="8" name="Freeform 8">
              <a:extLst>
                <a:ext uri="{FF2B5EF4-FFF2-40B4-BE49-F238E27FC236}">
                  <a16:creationId xmlns:a16="http://schemas.microsoft.com/office/drawing/2014/main" id="{55D47BFE-1D19-5C82-AA36-FBCE79AD619E}"/>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6D666CD8-7614-93B6-154B-4D8924BD0A72}"/>
                </a:ext>
              </a:extLst>
            </p:cNvPr>
            <p:cNvSpPr txBox="1"/>
            <p:nvPr/>
          </p:nvSpPr>
          <p:spPr>
            <a:xfrm>
              <a:off x="-1704082" y="85264"/>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Nationwide E15</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A3AFA5AC-7DF6-1A47-00A0-0EEEC2AE0968}"/>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8BC0599C-C709-3728-91A0-668AE23A638C}"/>
              </a:ext>
            </a:extLst>
          </p:cNvPr>
          <p:cNvPicPr>
            <a:picLocks noChangeAspect="1"/>
          </p:cNvPicPr>
          <p:nvPr/>
        </p:nvPicPr>
        <p:blipFill>
          <a:blip r:embed="rId3"/>
          <a:stretch>
            <a:fillRect/>
          </a:stretch>
        </p:blipFill>
        <p:spPr>
          <a:xfrm>
            <a:off x="0" y="-193"/>
            <a:ext cx="3101976" cy="1070146"/>
          </a:xfrm>
          <a:prstGeom prst="rect">
            <a:avLst/>
          </a:prstGeom>
        </p:spPr>
      </p:pic>
      <p:pic>
        <p:nvPicPr>
          <p:cNvPr id="3" name="Picture 2" descr="A map of the united states&#10;&#10;AI-generated content may be incorrect.">
            <a:extLst>
              <a:ext uri="{FF2B5EF4-FFF2-40B4-BE49-F238E27FC236}">
                <a16:creationId xmlns:a16="http://schemas.microsoft.com/office/drawing/2014/main" id="{580DB074-9E54-182B-EFF0-3EE3FA8E96C9}"/>
              </a:ext>
            </a:extLst>
          </p:cNvPr>
          <p:cNvPicPr>
            <a:picLocks noChangeAspect="1"/>
          </p:cNvPicPr>
          <p:nvPr/>
        </p:nvPicPr>
        <p:blipFill>
          <a:blip r:embed="rId4"/>
          <a:srcRect l="2993" t="9643" r="5765" b="10700"/>
          <a:stretch>
            <a:fillRect/>
          </a:stretch>
        </p:blipFill>
        <p:spPr>
          <a:xfrm>
            <a:off x="3692342" y="256125"/>
            <a:ext cx="9389725" cy="6980894"/>
          </a:xfrm>
          <a:prstGeom prst="rect">
            <a:avLst/>
          </a:prstGeom>
        </p:spPr>
      </p:pic>
    </p:spTree>
    <p:extLst>
      <p:ext uri="{BB962C8B-B14F-4D97-AF65-F5344CB8AC3E}">
        <p14:creationId xmlns:p14="http://schemas.microsoft.com/office/powerpoint/2010/main" val="1609684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80936-4DC4-4276-21A9-49AFEBED28AE}"/>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56161750-10E4-EE5E-AB0B-510796C841C4}"/>
              </a:ext>
            </a:extLst>
          </p:cNvPr>
          <p:cNvGrpSpPr/>
          <p:nvPr/>
        </p:nvGrpSpPr>
        <p:grpSpPr>
          <a:xfrm>
            <a:off x="-5701397" y="7619886"/>
            <a:ext cx="20941394" cy="798371"/>
            <a:chOff x="-1801923" y="0"/>
            <a:chExt cx="6618515" cy="252324"/>
          </a:xfrm>
        </p:grpSpPr>
        <p:sp>
          <p:nvSpPr>
            <p:cNvPr id="8" name="Freeform 8">
              <a:extLst>
                <a:ext uri="{FF2B5EF4-FFF2-40B4-BE49-F238E27FC236}">
                  <a16:creationId xmlns:a16="http://schemas.microsoft.com/office/drawing/2014/main" id="{58CCA99B-061B-11C5-1A56-B7828F368617}"/>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0322F0EC-2F49-1851-75FA-67D424BF19C4}"/>
                </a:ext>
              </a:extLst>
            </p:cNvPr>
            <p:cNvSpPr txBox="1"/>
            <p:nvPr/>
          </p:nvSpPr>
          <p:spPr>
            <a:xfrm>
              <a:off x="-1801923" y="7297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Fireside Chat</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75FA39E9-1453-971A-77FC-8BDD04B6FC9B}"/>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sp>
        <p:nvSpPr>
          <p:cNvPr id="17" name="TextBox 16">
            <a:extLst>
              <a:ext uri="{FF2B5EF4-FFF2-40B4-BE49-F238E27FC236}">
                <a16:creationId xmlns:a16="http://schemas.microsoft.com/office/drawing/2014/main" id="{3BE761E8-2C25-C2CA-B156-90C7222F2AB7}"/>
              </a:ext>
            </a:extLst>
          </p:cNvPr>
          <p:cNvSpPr txBox="1"/>
          <p:nvPr/>
        </p:nvSpPr>
        <p:spPr>
          <a:xfrm>
            <a:off x="4661035" y="361606"/>
            <a:ext cx="696141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latin typeface="Archivo Black"/>
                <a:ea typeface="Calibri"/>
                <a:cs typeface="Calibri"/>
              </a:rPr>
              <a:t>Ari Fleischer</a:t>
            </a:r>
          </a:p>
          <a:p>
            <a:pPr algn="ctr"/>
            <a:r>
              <a:rPr lang="en-US" sz="2800" b="1">
                <a:latin typeface="Archivo Black"/>
                <a:ea typeface="Calibri"/>
                <a:cs typeface="Calibri"/>
              </a:rPr>
              <a:t>Former White House </a:t>
            </a:r>
          </a:p>
          <a:p>
            <a:pPr algn="ctr"/>
            <a:r>
              <a:rPr lang="en-US" sz="2800" b="1">
                <a:latin typeface="Archivo Black"/>
                <a:ea typeface="Calibri"/>
                <a:cs typeface="Calibri"/>
              </a:rPr>
              <a:t>Press Secretary</a:t>
            </a:r>
          </a:p>
          <a:p>
            <a:pPr algn="ctr"/>
            <a:r>
              <a:rPr lang="en-US" sz="2800" b="1">
                <a:latin typeface="Archivo Black"/>
                <a:ea typeface="Calibri"/>
                <a:cs typeface="Calibri"/>
              </a:rPr>
              <a:t>Fox News Contributor</a:t>
            </a:r>
          </a:p>
        </p:txBody>
      </p:sp>
      <p:pic>
        <p:nvPicPr>
          <p:cNvPr id="19" name="Picture 18" descr="Green text on a white background&#10;&#10;AI-generated content may be incorrect.">
            <a:extLst>
              <a:ext uri="{FF2B5EF4-FFF2-40B4-BE49-F238E27FC236}">
                <a16:creationId xmlns:a16="http://schemas.microsoft.com/office/drawing/2014/main" id="{312EAC40-A53D-4179-A49F-373517F6C117}"/>
              </a:ext>
            </a:extLst>
          </p:cNvPr>
          <p:cNvPicPr>
            <a:picLocks noChangeAspect="1"/>
          </p:cNvPicPr>
          <p:nvPr/>
        </p:nvPicPr>
        <p:blipFill>
          <a:blip r:embed="rId3"/>
          <a:stretch>
            <a:fillRect/>
          </a:stretch>
        </p:blipFill>
        <p:spPr>
          <a:xfrm>
            <a:off x="0" y="-193"/>
            <a:ext cx="3101976" cy="1070146"/>
          </a:xfrm>
          <a:prstGeom prst="rect">
            <a:avLst/>
          </a:prstGeom>
        </p:spPr>
      </p:pic>
      <p:pic>
        <p:nvPicPr>
          <p:cNvPr id="20" name="Picture 19" descr="A person in a suit and tie&#10;&#10;AI-generated content may be incorrect.">
            <a:extLst>
              <a:ext uri="{FF2B5EF4-FFF2-40B4-BE49-F238E27FC236}">
                <a16:creationId xmlns:a16="http://schemas.microsoft.com/office/drawing/2014/main" id="{A21DAD6C-D99B-22E0-6475-81ED945E85CC}"/>
              </a:ext>
            </a:extLst>
          </p:cNvPr>
          <p:cNvPicPr>
            <a:picLocks noChangeAspect="1"/>
          </p:cNvPicPr>
          <p:nvPr/>
        </p:nvPicPr>
        <p:blipFill>
          <a:blip r:embed="rId4"/>
          <a:stretch>
            <a:fillRect/>
          </a:stretch>
        </p:blipFill>
        <p:spPr>
          <a:xfrm>
            <a:off x="6045230" y="1762058"/>
            <a:ext cx="4181441" cy="5704053"/>
          </a:xfrm>
          <a:prstGeom prst="rect">
            <a:avLst/>
          </a:prstGeom>
        </p:spPr>
      </p:pic>
    </p:spTree>
    <p:extLst>
      <p:ext uri="{BB962C8B-B14F-4D97-AF65-F5344CB8AC3E}">
        <p14:creationId xmlns:p14="http://schemas.microsoft.com/office/powerpoint/2010/main" val="3790798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892DA-C585-284C-4CC8-479822BAE72D}"/>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1CF01F5C-A5C4-CE0E-234C-35CB3C9083D9}"/>
              </a:ext>
            </a:extLst>
          </p:cNvPr>
          <p:cNvGrpSpPr/>
          <p:nvPr/>
        </p:nvGrpSpPr>
        <p:grpSpPr>
          <a:xfrm>
            <a:off x="-4290285" y="7619886"/>
            <a:ext cx="19530282" cy="798371"/>
            <a:chOff x="-1355942" y="0"/>
            <a:chExt cx="6172534" cy="252324"/>
          </a:xfrm>
        </p:grpSpPr>
        <p:sp>
          <p:nvSpPr>
            <p:cNvPr id="8" name="Freeform 8">
              <a:extLst>
                <a:ext uri="{FF2B5EF4-FFF2-40B4-BE49-F238E27FC236}">
                  <a16:creationId xmlns:a16="http://schemas.microsoft.com/office/drawing/2014/main" id="{A18419E1-7D65-A0E0-5BD2-FEE71F75436F}"/>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DF545ABE-08A2-0952-0C72-E01299606D43}"/>
                </a:ext>
              </a:extLst>
            </p:cNvPr>
            <p:cNvSpPr txBox="1"/>
            <p:nvPr/>
          </p:nvSpPr>
          <p:spPr>
            <a:xfrm>
              <a:off x="-1355942" y="7297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Iowa Ethanol Production</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6ABDDFD9-5282-04DB-3529-997E2416DE47}"/>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41889EF0-5364-ACDE-F0AE-08586796E71F}"/>
              </a:ext>
            </a:extLst>
          </p:cNvPr>
          <p:cNvPicPr>
            <a:picLocks noChangeAspect="1"/>
          </p:cNvPicPr>
          <p:nvPr/>
        </p:nvPicPr>
        <p:blipFill>
          <a:blip r:embed="rId3"/>
          <a:stretch>
            <a:fillRect/>
          </a:stretch>
        </p:blipFill>
        <p:spPr>
          <a:xfrm>
            <a:off x="0" y="-193"/>
            <a:ext cx="3101976" cy="1070146"/>
          </a:xfrm>
          <a:prstGeom prst="rect">
            <a:avLst/>
          </a:prstGeom>
        </p:spPr>
      </p:pic>
      <p:graphicFrame>
        <p:nvGraphicFramePr>
          <p:cNvPr id="2" name="Chart 1">
            <a:extLst>
              <a:ext uri="{FF2B5EF4-FFF2-40B4-BE49-F238E27FC236}">
                <a16:creationId xmlns:a16="http://schemas.microsoft.com/office/drawing/2014/main" id="{0F65559C-13B5-E548-3A88-F74C5F376B55}"/>
              </a:ext>
              <a:ext uri="{147F2762-F138-4A5C-976F-8EAC2B608ADB}">
                <a16:predDERef xmlns:a16="http://schemas.microsoft.com/office/drawing/2014/main" pred="{3ED3F58D-AB0A-9E9D-E321-FF9D8C194F83}"/>
              </a:ext>
            </a:extLst>
          </p:cNvPr>
          <p:cNvGraphicFramePr>
            <a:graphicFrameLocks/>
          </p:cNvGraphicFramePr>
          <p:nvPr>
            <p:extLst>
              <p:ext uri="{D42A27DB-BD31-4B8C-83A1-F6EECF244321}">
                <p14:modId xmlns:p14="http://schemas.microsoft.com/office/powerpoint/2010/main" val="2170809877"/>
              </p:ext>
            </p:extLst>
          </p:nvPr>
        </p:nvGraphicFramePr>
        <p:xfrm>
          <a:off x="3097409" y="413511"/>
          <a:ext cx="12102960" cy="69838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7508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D8EA5-35AF-7D3C-1211-3C7A1D4C2DD7}"/>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EA681B98-0744-FF0D-DF80-D6EF249470A1}"/>
              </a:ext>
            </a:extLst>
          </p:cNvPr>
          <p:cNvGrpSpPr/>
          <p:nvPr/>
        </p:nvGrpSpPr>
        <p:grpSpPr>
          <a:xfrm>
            <a:off x="-4125656" y="7619886"/>
            <a:ext cx="19365653" cy="798371"/>
            <a:chOff x="-1303911" y="0"/>
            <a:chExt cx="6120503" cy="252324"/>
          </a:xfrm>
        </p:grpSpPr>
        <p:sp>
          <p:nvSpPr>
            <p:cNvPr id="8" name="Freeform 8">
              <a:extLst>
                <a:ext uri="{FF2B5EF4-FFF2-40B4-BE49-F238E27FC236}">
                  <a16:creationId xmlns:a16="http://schemas.microsoft.com/office/drawing/2014/main" id="{EFC7E9A8-8052-BFC3-E815-70C3E5A0F05C}"/>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48CB91C0-0C08-7A87-77B1-3C38ECE7622A}"/>
                </a:ext>
              </a:extLst>
            </p:cNvPr>
            <p:cNvSpPr txBox="1"/>
            <p:nvPr/>
          </p:nvSpPr>
          <p:spPr>
            <a:xfrm>
              <a:off x="-1303911" y="7297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Iowa Biodiesel Production</a:t>
              </a:r>
              <a:endParaRPr lang="en-US">
                <a:solidFill>
                  <a:schemeClr val="bg1"/>
                </a:solidFill>
              </a:endParaRP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07DEEFAD-CC3A-838F-A355-8796E20F9F06}"/>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84A6452B-20D7-3A81-F3E5-2E467EA3AB25}"/>
              </a:ext>
            </a:extLst>
          </p:cNvPr>
          <p:cNvPicPr>
            <a:picLocks noChangeAspect="1"/>
          </p:cNvPicPr>
          <p:nvPr/>
        </p:nvPicPr>
        <p:blipFill>
          <a:blip r:embed="rId3"/>
          <a:stretch>
            <a:fillRect/>
          </a:stretch>
        </p:blipFill>
        <p:spPr>
          <a:xfrm>
            <a:off x="0" y="-193"/>
            <a:ext cx="3101976" cy="1070146"/>
          </a:xfrm>
          <a:prstGeom prst="rect">
            <a:avLst/>
          </a:prstGeom>
        </p:spPr>
      </p:pic>
      <p:graphicFrame>
        <p:nvGraphicFramePr>
          <p:cNvPr id="2" name="Chart 1">
            <a:extLst>
              <a:ext uri="{FF2B5EF4-FFF2-40B4-BE49-F238E27FC236}">
                <a16:creationId xmlns:a16="http://schemas.microsoft.com/office/drawing/2014/main" id="{AB840FA6-053D-431C-AEFE-E6F48D58B14F}"/>
              </a:ext>
              <a:ext uri="{147F2762-F138-4A5C-976F-8EAC2B608ADB}">
                <a16:predDERef xmlns:a16="http://schemas.microsoft.com/office/drawing/2014/main" pred="{3ED3F58D-AB0A-9E9D-E321-FF9D8C194F83}"/>
              </a:ext>
            </a:extLst>
          </p:cNvPr>
          <p:cNvGraphicFramePr>
            <a:graphicFrameLocks/>
          </p:cNvGraphicFramePr>
          <p:nvPr>
            <p:extLst>
              <p:ext uri="{D42A27DB-BD31-4B8C-83A1-F6EECF244321}">
                <p14:modId xmlns:p14="http://schemas.microsoft.com/office/powerpoint/2010/main" val="2766709726"/>
              </p:ext>
            </p:extLst>
          </p:nvPr>
        </p:nvGraphicFramePr>
        <p:xfrm>
          <a:off x="3093883" y="377134"/>
          <a:ext cx="12124530" cy="71485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97015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96B1B-F20B-E253-A8D9-0EB382F94E95}"/>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C5B23DD4-5D7F-A4ED-C1ED-8E0051F2E626}"/>
              </a:ext>
            </a:extLst>
          </p:cNvPr>
          <p:cNvGrpSpPr/>
          <p:nvPr/>
        </p:nvGrpSpPr>
        <p:grpSpPr>
          <a:xfrm>
            <a:off x="-5313342" y="7619886"/>
            <a:ext cx="20553339" cy="798371"/>
            <a:chOff x="-1679278" y="0"/>
            <a:chExt cx="6495870" cy="252324"/>
          </a:xfrm>
        </p:grpSpPr>
        <p:sp>
          <p:nvSpPr>
            <p:cNvPr id="8" name="Freeform 8">
              <a:extLst>
                <a:ext uri="{FF2B5EF4-FFF2-40B4-BE49-F238E27FC236}">
                  <a16:creationId xmlns:a16="http://schemas.microsoft.com/office/drawing/2014/main" id="{3AFE9F3C-00ED-A448-7550-1A86F3A523CC}"/>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A3977F2E-6AD1-7702-227C-FB0631AE1EF0}"/>
                </a:ext>
              </a:extLst>
            </p:cNvPr>
            <p:cNvSpPr txBox="1"/>
            <p:nvPr/>
          </p:nvSpPr>
          <p:spPr>
            <a:xfrm>
              <a:off x="-1679278" y="72978"/>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U.S. Corn Yields</a:t>
              </a: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52140313-4ECB-B785-EC43-57E795260723}"/>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7D66F8C9-6F0D-14D0-2FCE-B41D9524FD5E}"/>
              </a:ext>
            </a:extLst>
          </p:cNvPr>
          <p:cNvPicPr>
            <a:picLocks noChangeAspect="1"/>
          </p:cNvPicPr>
          <p:nvPr/>
        </p:nvPicPr>
        <p:blipFill>
          <a:blip r:embed="rId3"/>
          <a:stretch>
            <a:fillRect/>
          </a:stretch>
        </p:blipFill>
        <p:spPr>
          <a:xfrm>
            <a:off x="0" y="-193"/>
            <a:ext cx="3101976" cy="1070146"/>
          </a:xfrm>
          <a:prstGeom prst="rect">
            <a:avLst/>
          </a:prstGeom>
        </p:spPr>
      </p:pic>
      <p:pic>
        <p:nvPicPr>
          <p:cNvPr id="2" name="Picture 1" descr="A graph showing the growth of corn&#10;&#10;AI-generated content may be incorrect.">
            <a:extLst>
              <a:ext uri="{FF2B5EF4-FFF2-40B4-BE49-F238E27FC236}">
                <a16:creationId xmlns:a16="http://schemas.microsoft.com/office/drawing/2014/main" id="{C80F0252-1DC7-153A-8662-AA9C91F41A7A}"/>
              </a:ext>
            </a:extLst>
          </p:cNvPr>
          <p:cNvPicPr>
            <a:picLocks noChangeAspect="1"/>
          </p:cNvPicPr>
          <p:nvPr/>
        </p:nvPicPr>
        <p:blipFill>
          <a:blip r:embed="rId4"/>
          <a:stretch>
            <a:fillRect/>
          </a:stretch>
        </p:blipFill>
        <p:spPr>
          <a:xfrm>
            <a:off x="3902492" y="149642"/>
            <a:ext cx="9385299" cy="7371896"/>
          </a:xfrm>
          <a:prstGeom prst="rect">
            <a:avLst/>
          </a:prstGeom>
        </p:spPr>
      </p:pic>
    </p:spTree>
    <p:extLst>
      <p:ext uri="{BB962C8B-B14F-4D97-AF65-F5344CB8AC3E}">
        <p14:creationId xmlns:p14="http://schemas.microsoft.com/office/powerpoint/2010/main" val="1436384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18418-348A-5E6A-1EA4-D917C1549D81}"/>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5C07FB76-B079-6D62-4FF4-3E56C47BDBBB}"/>
              </a:ext>
            </a:extLst>
          </p:cNvPr>
          <p:cNvGrpSpPr/>
          <p:nvPr/>
        </p:nvGrpSpPr>
        <p:grpSpPr>
          <a:xfrm>
            <a:off x="-4403436" y="7619886"/>
            <a:ext cx="19643433" cy="926946"/>
            <a:chOff x="-1391703" y="0"/>
            <a:chExt cx="6208295" cy="292960"/>
          </a:xfrm>
        </p:grpSpPr>
        <p:sp>
          <p:nvSpPr>
            <p:cNvPr id="8" name="Freeform 8">
              <a:extLst>
                <a:ext uri="{FF2B5EF4-FFF2-40B4-BE49-F238E27FC236}">
                  <a16:creationId xmlns:a16="http://schemas.microsoft.com/office/drawing/2014/main" id="{CCFE77ED-7C20-4CC0-14E9-28CD5B44D816}"/>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92C1C251-F360-01F6-D032-301FE3E684AF}"/>
                </a:ext>
              </a:extLst>
            </p:cNvPr>
            <p:cNvSpPr txBox="1"/>
            <p:nvPr/>
          </p:nvSpPr>
          <p:spPr>
            <a:xfrm>
              <a:off x="-1391703" y="113614"/>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Stocks-Ethanol Use Gap</a:t>
              </a:r>
            </a:p>
            <a:p>
              <a:pPr algn="ctr">
                <a:lnSpc>
                  <a:spcPts val="2239"/>
                </a:lnSpc>
                <a:spcBef>
                  <a:spcPct val="0"/>
                </a:spcBef>
              </a:pPr>
              <a:endParaRPr lang="en-US" sz="3700">
                <a:solidFill>
                  <a:schemeClr val="bg1"/>
                </a:solidFill>
                <a:latin typeface="Archivo Black"/>
              </a:endParaRP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F8B0DD22-9942-684D-C6C6-B03042FB0E25}"/>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F9A34040-97D4-2B36-505D-D6852FA73EBE}"/>
              </a:ext>
            </a:extLst>
          </p:cNvPr>
          <p:cNvPicPr>
            <a:picLocks noChangeAspect="1"/>
          </p:cNvPicPr>
          <p:nvPr/>
        </p:nvPicPr>
        <p:blipFill>
          <a:blip r:embed="rId3"/>
          <a:stretch>
            <a:fillRect/>
          </a:stretch>
        </p:blipFill>
        <p:spPr>
          <a:xfrm>
            <a:off x="0" y="-193"/>
            <a:ext cx="3101976" cy="1070146"/>
          </a:xfrm>
          <a:prstGeom prst="rect">
            <a:avLst/>
          </a:prstGeom>
        </p:spPr>
      </p:pic>
      <p:pic>
        <p:nvPicPr>
          <p:cNvPr id="2" name="Picture 1" descr="A graph with numbers and dots&#10;&#10;AI-generated content may be incorrect.">
            <a:extLst>
              <a:ext uri="{FF2B5EF4-FFF2-40B4-BE49-F238E27FC236}">
                <a16:creationId xmlns:a16="http://schemas.microsoft.com/office/drawing/2014/main" id="{6DFAD058-30C1-6F72-6C07-9E682B8D75F5}"/>
              </a:ext>
            </a:extLst>
          </p:cNvPr>
          <p:cNvPicPr>
            <a:picLocks noChangeAspect="1"/>
          </p:cNvPicPr>
          <p:nvPr/>
        </p:nvPicPr>
        <p:blipFill>
          <a:blip r:embed="rId4"/>
          <a:srcRect t="1468" r="82" b="183"/>
          <a:stretch>
            <a:fillRect/>
          </a:stretch>
        </p:blipFill>
        <p:spPr>
          <a:xfrm>
            <a:off x="2755306" y="1443378"/>
            <a:ext cx="12385678" cy="5453145"/>
          </a:xfrm>
          <a:prstGeom prst="rect">
            <a:avLst/>
          </a:prstGeom>
        </p:spPr>
      </p:pic>
    </p:spTree>
    <p:extLst>
      <p:ext uri="{BB962C8B-B14F-4D97-AF65-F5344CB8AC3E}">
        <p14:creationId xmlns:p14="http://schemas.microsoft.com/office/powerpoint/2010/main" val="3151048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04838-B9D8-6699-4C5E-780D82F02DDC}"/>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DA17414C-AC5E-CE77-936C-FB8676B43A1C}"/>
              </a:ext>
            </a:extLst>
          </p:cNvPr>
          <p:cNvSpPr/>
          <p:nvPr/>
        </p:nvSpPr>
        <p:spPr>
          <a:xfrm>
            <a:off x="-1" y="7619886"/>
            <a:ext cx="15239998" cy="477050"/>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pic>
        <p:nvPicPr>
          <p:cNvPr id="140" name="Picture 139" descr="A logo of a truck and a sign&#10;&#10;AI-generated content may be incorrect.">
            <a:extLst>
              <a:ext uri="{FF2B5EF4-FFF2-40B4-BE49-F238E27FC236}">
                <a16:creationId xmlns:a16="http://schemas.microsoft.com/office/drawing/2014/main" id="{9FAB9B5F-E40B-DB8A-6ED2-BC6D75B2C2A1}"/>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B0492974-F0C7-1BAD-7675-A58EAA1A1618}"/>
              </a:ext>
            </a:extLst>
          </p:cNvPr>
          <p:cNvPicPr>
            <a:picLocks noChangeAspect="1"/>
          </p:cNvPicPr>
          <p:nvPr/>
        </p:nvPicPr>
        <p:blipFill>
          <a:blip r:embed="rId3"/>
          <a:stretch>
            <a:fillRect/>
          </a:stretch>
        </p:blipFill>
        <p:spPr>
          <a:xfrm>
            <a:off x="0" y="-193"/>
            <a:ext cx="3101976" cy="1070146"/>
          </a:xfrm>
          <a:prstGeom prst="rect">
            <a:avLst/>
          </a:prstGeom>
        </p:spPr>
      </p:pic>
      <p:pic>
        <p:nvPicPr>
          <p:cNvPr id="3" name="Picture 2" descr="A barn and a silo in a field&#10;&#10;AI-generated content may be incorrect.">
            <a:extLst>
              <a:ext uri="{FF2B5EF4-FFF2-40B4-BE49-F238E27FC236}">
                <a16:creationId xmlns:a16="http://schemas.microsoft.com/office/drawing/2014/main" id="{4005A3F7-F170-545C-D7A9-8BF3F886730C}"/>
              </a:ext>
            </a:extLst>
          </p:cNvPr>
          <p:cNvPicPr>
            <a:picLocks noChangeAspect="1"/>
          </p:cNvPicPr>
          <p:nvPr/>
        </p:nvPicPr>
        <p:blipFill>
          <a:blip r:embed="rId4"/>
          <a:srcRect l="3875" t="3286" r="2855" b="4286"/>
          <a:stretch>
            <a:fillRect/>
          </a:stretch>
        </p:blipFill>
        <p:spPr>
          <a:xfrm>
            <a:off x="3099212" y="1313420"/>
            <a:ext cx="11363743" cy="5932263"/>
          </a:xfrm>
          <a:prstGeom prst="rect">
            <a:avLst/>
          </a:prstGeom>
        </p:spPr>
      </p:pic>
    </p:spTree>
    <p:extLst>
      <p:ext uri="{BB962C8B-B14F-4D97-AF65-F5344CB8AC3E}">
        <p14:creationId xmlns:p14="http://schemas.microsoft.com/office/powerpoint/2010/main" val="851543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C0632-9CC5-9FDF-F765-0CEF179591EC}"/>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63A587A7-1E8D-3A2D-082E-E48D0E4B516D}"/>
              </a:ext>
            </a:extLst>
          </p:cNvPr>
          <p:cNvGrpSpPr/>
          <p:nvPr/>
        </p:nvGrpSpPr>
        <p:grpSpPr>
          <a:xfrm>
            <a:off x="-3552873" y="7619886"/>
            <a:ext cx="18792870" cy="926946"/>
            <a:chOff x="-1122883" y="0"/>
            <a:chExt cx="5939475" cy="292960"/>
          </a:xfrm>
        </p:grpSpPr>
        <p:sp>
          <p:nvSpPr>
            <p:cNvPr id="8" name="Freeform 8">
              <a:extLst>
                <a:ext uri="{FF2B5EF4-FFF2-40B4-BE49-F238E27FC236}">
                  <a16:creationId xmlns:a16="http://schemas.microsoft.com/office/drawing/2014/main" id="{2B678D61-FDC3-A3CA-2ABA-8900C68073B0}"/>
                </a:ext>
              </a:extLst>
            </p:cNvPr>
            <p:cNvSpPr/>
            <p:nvPr/>
          </p:nvSpPr>
          <p:spPr>
            <a:xfrm>
              <a:off x="0" y="0"/>
              <a:ext cx="4816592" cy="150771"/>
            </a:xfrm>
            <a:custGeom>
              <a:avLst/>
              <a:gdLst/>
              <a:ahLst/>
              <a:cxnLst/>
              <a:rect l="l" t="t" r="r" b="b"/>
              <a:pathLst>
                <a:path w="4816592" h="150771">
                  <a:moveTo>
                    <a:pt x="21336" y="0"/>
                  </a:moveTo>
                  <a:lnTo>
                    <a:pt x="4795257" y="0"/>
                  </a:lnTo>
                  <a:cubicBezTo>
                    <a:pt x="4800915" y="0"/>
                    <a:pt x="4806342" y="2248"/>
                    <a:pt x="4810343" y="6249"/>
                  </a:cubicBezTo>
                  <a:cubicBezTo>
                    <a:pt x="4814345" y="10250"/>
                    <a:pt x="4816592" y="15677"/>
                    <a:pt x="4816592" y="21336"/>
                  </a:cubicBezTo>
                  <a:lnTo>
                    <a:pt x="4816592" y="129435"/>
                  </a:lnTo>
                  <a:cubicBezTo>
                    <a:pt x="4816592" y="141219"/>
                    <a:pt x="4807040" y="150771"/>
                    <a:pt x="4795257" y="150771"/>
                  </a:cubicBezTo>
                  <a:lnTo>
                    <a:pt x="21336" y="150771"/>
                  </a:lnTo>
                  <a:cubicBezTo>
                    <a:pt x="15677" y="150771"/>
                    <a:pt x="10250" y="148524"/>
                    <a:pt x="6249" y="144522"/>
                  </a:cubicBezTo>
                  <a:cubicBezTo>
                    <a:pt x="2248" y="140521"/>
                    <a:pt x="0" y="135094"/>
                    <a:pt x="0" y="129435"/>
                  </a:cubicBezTo>
                  <a:lnTo>
                    <a:pt x="0" y="21336"/>
                  </a:lnTo>
                  <a:cubicBezTo>
                    <a:pt x="0" y="9552"/>
                    <a:pt x="9552" y="0"/>
                    <a:pt x="21336" y="0"/>
                  </a:cubicBezTo>
                  <a:close/>
                </a:path>
              </a:pathLst>
            </a:custGeom>
            <a:solidFill>
              <a:srgbClr val="0E7B2B"/>
            </a:solidFill>
          </p:spPr>
          <p:txBody>
            <a:bodyPr/>
            <a:lstStyle/>
            <a:p>
              <a:endParaRPr lang="en-US"/>
            </a:p>
          </p:txBody>
        </p:sp>
        <p:sp>
          <p:nvSpPr>
            <p:cNvPr id="9" name="TextBox 9">
              <a:extLst>
                <a:ext uri="{FF2B5EF4-FFF2-40B4-BE49-F238E27FC236}">
                  <a16:creationId xmlns:a16="http://schemas.microsoft.com/office/drawing/2014/main" id="{25DA67AC-7562-779B-EB8A-346AD3E66229}"/>
                </a:ext>
              </a:extLst>
            </p:cNvPr>
            <p:cNvSpPr txBox="1"/>
            <p:nvPr/>
          </p:nvSpPr>
          <p:spPr>
            <a:xfrm>
              <a:off x="-1122883" y="113614"/>
              <a:ext cx="4816593" cy="179346"/>
            </a:xfrm>
            <a:prstGeom prst="rect">
              <a:avLst/>
            </a:prstGeom>
          </p:spPr>
          <p:txBody>
            <a:bodyPr lIns="50800" tIns="50800" rIns="50800" bIns="50800" rtlCol="0" anchor="ctr"/>
            <a:lstStyle/>
            <a:p>
              <a:pPr algn="ctr">
                <a:lnSpc>
                  <a:spcPts val="2239"/>
                </a:lnSpc>
                <a:spcBef>
                  <a:spcPct val="0"/>
                </a:spcBef>
              </a:pPr>
              <a:r>
                <a:rPr lang="en-US" sz="3700">
                  <a:solidFill>
                    <a:schemeClr val="bg1"/>
                  </a:solidFill>
                  <a:latin typeface="Archivo Black"/>
                </a:rPr>
                <a:t>Farm Program Costs Exploding</a:t>
              </a:r>
            </a:p>
            <a:p>
              <a:pPr algn="ctr">
                <a:lnSpc>
                  <a:spcPts val="2239"/>
                </a:lnSpc>
                <a:spcBef>
                  <a:spcPct val="0"/>
                </a:spcBef>
              </a:pPr>
              <a:endParaRPr lang="en-US" sz="3700">
                <a:solidFill>
                  <a:schemeClr val="bg1"/>
                </a:solidFill>
                <a:latin typeface="Archivo Black"/>
              </a:endParaRPr>
            </a:p>
            <a:p>
              <a:pPr algn="ctr">
                <a:lnSpc>
                  <a:spcPts val="2239"/>
                </a:lnSpc>
                <a:spcBef>
                  <a:spcPct val="0"/>
                </a:spcBef>
              </a:pPr>
              <a:endParaRPr lang="en-US" sz="3700">
                <a:solidFill>
                  <a:schemeClr val="bg1"/>
                </a:solidFill>
                <a:latin typeface="Archivo Black"/>
              </a:endParaRPr>
            </a:p>
          </p:txBody>
        </p:sp>
      </p:grpSp>
      <p:pic>
        <p:nvPicPr>
          <p:cNvPr id="140" name="Picture 139" descr="A logo of a truck and a sign&#10;&#10;AI-generated content may be incorrect.">
            <a:extLst>
              <a:ext uri="{FF2B5EF4-FFF2-40B4-BE49-F238E27FC236}">
                <a16:creationId xmlns:a16="http://schemas.microsoft.com/office/drawing/2014/main" id="{83C8B17E-71BC-7E75-72A3-FBB889322CD5}"/>
              </a:ext>
            </a:extLst>
          </p:cNvPr>
          <p:cNvPicPr>
            <a:picLocks noChangeAspect="1"/>
          </p:cNvPicPr>
          <p:nvPr/>
        </p:nvPicPr>
        <p:blipFill>
          <a:blip r:embed="rId2"/>
          <a:srcRect l="18787" t="26635" r="20395" b="14258"/>
          <a:stretch>
            <a:fillRect/>
          </a:stretch>
        </p:blipFill>
        <p:spPr>
          <a:xfrm>
            <a:off x="357028" y="1065626"/>
            <a:ext cx="2483155" cy="2467564"/>
          </a:xfrm>
          <a:prstGeom prst="rect">
            <a:avLst/>
          </a:prstGeom>
        </p:spPr>
      </p:pic>
      <p:pic>
        <p:nvPicPr>
          <p:cNvPr id="19" name="Picture 18" descr="Green text on a white background&#10;&#10;AI-generated content may be incorrect.">
            <a:extLst>
              <a:ext uri="{FF2B5EF4-FFF2-40B4-BE49-F238E27FC236}">
                <a16:creationId xmlns:a16="http://schemas.microsoft.com/office/drawing/2014/main" id="{130C10A7-9489-E2D8-AFFB-257191F46509}"/>
              </a:ext>
            </a:extLst>
          </p:cNvPr>
          <p:cNvPicPr>
            <a:picLocks noChangeAspect="1"/>
          </p:cNvPicPr>
          <p:nvPr/>
        </p:nvPicPr>
        <p:blipFill>
          <a:blip r:embed="rId3"/>
          <a:stretch>
            <a:fillRect/>
          </a:stretch>
        </p:blipFill>
        <p:spPr>
          <a:xfrm>
            <a:off x="0" y="-193"/>
            <a:ext cx="3101976" cy="1070146"/>
          </a:xfrm>
          <a:prstGeom prst="rect">
            <a:avLst/>
          </a:prstGeom>
        </p:spPr>
      </p:pic>
      <p:pic>
        <p:nvPicPr>
          <p:cNvPr id="3" name="Picture 2" descr="A stack of money with a fire coming out of it&#10;&#10;AI-generated content may be incorrect.">
            <a:extLst>
              <a:ext uri="{FF2B5EF4-FFF2-40B4-BE49-F238E27FC236}">
                <a16:creationId xmlns:a16="http://schemas.microsoft.com/office/drawing/2014/main" id="{C90A5D8F-D434-9219-BD48-A567C2AFE4D5}"/>
              </a:ext>
            </a:extLst>
          </p:cNvPr>
          <p:cNvPicPr>
            <a:picLocks noChangeAspect="1"/>
          </p:cNvPicPr>
          <p:nvPr/>
        </p:nvPicPr>
        <p:blipFill>
          <a:blip r:embed="rId4"/>
          <a:srcRect l="6" t="4028" r="35329" b="-1416"/>
          <a:stretch>
            <a:fillRect/>
          </a:stretch>
        </p:blipFill>
        <p:spPr>
          <a:xfrm>
            <a:off x="4111500" y="256473"/>
            <a:ext cx="7883296" cy="7309704"/>
          </a:xfrm>
          <a:prstGeom prst="rect">
            <a:avLst/>
          </a:prstGeom>
        </p:spPr>
      </p:pic>
    </p:spTree>
    <p:extLst>
      <p:ext uri="{BB962C8B-B14F-4D97-AF65-F5344CB8AC3E}">
        <p14:creationId xmlns:p14="http://schemas.microsoft.com/office/powerpoint/2010/main" val="3774942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43accc6-0291-44f1-8adc-94de59fe93fd">
      <Terms xmlns="http://schemas.microsoft.com/office/infopath/2007/PartnerControls"/>
    </lcf76f155ced4ddcb4097134ff3c332f>
    <MigrationWizId xmlns="143accc6-0291-44f1-8adc-94de59fe93fd" xsi:nil="true"/>
    <TaxCatchAll xmlns="8094034c-2ab5-414b-a1ed-c6915337f13d" xsi:nil="true"/>
    <MigrationWizIdPermissions xmlns="143accc6-0291-44f1-8adc-94de59fe93fd" xsi:nil="true"/>
    <MigrationWizIdVersion xmlns="143accc6-0291-44f1-8adc-94de59fe93fd" xsi:nil="true"/>
    <lcf76f155ced4ddcb4097134ff3c332f0 xmlns="143accc6-0291-44f1-8adc-94de59fe93f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7E3B4E8381AB409C30E98D88F48EEE" ma:contentTypeVersion="18" ma:contentTypeDescription="Create a new document." ma:contentTypeScope="" ma:versionID="959d93e1c3f2c31ebae9173d25931372">
  <xsd:schema xmlns:xsd="http://www.w3.org/2001/XMLSchema" xmlns:xs="http://www.w3.org/2001/XMLSchema" xmlns:p="http://schemas.microsoft.com/office/2006/metadata/properties" xmlns:ns2="143accc6-0291-44f1-8adc-94de59fe93fd" xmlns:ns3="8094034c-2ab5-414b-a1ed-c6915337f13d" targetNamespace="http://schemas.microsoft.com/office/2006/metadata/properties" ma:root="true" ma:fieldsID="81f4e2a3493d9263908ec72a285af72d" ns2:_="" ns3:_="">
    <xsd:import namespace="143accc6-0291-44f1-8adc-94de59fe93fd"/>
    <xsd:import namespace="8094034c-2ab5-414b-a1ed-c6915337f13d"/>
    <xsd:element name="properties">
      <xsd:complexType>
        <xsd:sequence>
          <xsd:element name="documentManagement">
            <xsd:complexType>
              <xsd:all>
                <xsd:element ref="ns2:MigrationWizId" minOccurs="0"/>
                <xsd:element ref="ns2:MigrationWizIdPermissions" minOccurs="0"/>
                <xsd:element ref="ns2:MigrationWizIdVersion" minOccurs="0"/>
                <xsd:element ref="ns2:lcf76f155ced4ddcb4097134ff3c332f0"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3accc6-0291-44f1-8adc-94de59fe93f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lcf76f155ced4ddcb4097134ff3c332f0" ma:index="11" nillable="true" ma:displayName="Image Tags_0" ma:hidden="true" ma:internalName="lcf76f155ced4ddcb4097134ff3c332f0" ma:readOnly="false">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ae950c1-5730-4c7e-96d4-e3c2cb127953"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94034c-2ab5-414b-a1ed-c6915337f13d"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17cb44d-8461-456a-9783-98ea4414b2f3}" ma:internalName="TaxCatchAll" ma:showField="CatchAllData" ma:web="8094034c-2ab5-414b-a1ed-c6915337f1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1C4C4C-A753-47A5-AD3E-1062A59B7236}">
  <ds:schemaRefs>
    <ds:schemaRef ds:uri="http://schemas.microsoft.com/sharepoint/v3/contenttype/forms"/>
  </ds:schemaRefs>
</ds:datastoreItem>
</file>

<file path=customXml/itemProps2.xml><?xml version="1.0" encoding="utf-8"?>
<ds:datastoreItem xmlns:ds="http://schemas.openxmlformats.org/officeDocument/2006/customXml" ds:itemID="{D8ED2B79-BBCB-4888-BC14-36D871DE41A3}">
  <ds:schemaRefs>
    <ds:schemaRef ds:uri="143accc6-0291-44f1-8adc-94de59fe93fd"/>
    <ds:schemaRef ds:uri="8094034c-2ab5-414b-a1ed-c6915337f13d"/>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5AB039B-78B6-485B-BEC7-36C362909744}">
  <ds:schemaRefs>
    <ds:schemaRef ds:uri="143accc6-0291-44f1-8adc-94de59fe93fd"/>
    <ds:schemaRef ds:uri="8094034c-2ab5-414b-a1ed-c6915337f1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204</Words>
  <Application>Microsoft Office PowerPoint</Application>
  <PresentationFormat>Custom</PresentationFormat>
  <Paragraphs>40</Paragraphs>
  <Slides>25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Archivo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Summit Slideshow</dc:title>
  <cp:lastModifiedBy>Monte Shaw</cp:lastModifiedBy>
  <cp:revision>1</cp:revision>
  <dcterms:created xsi:type="dcterms:W3CDTF">2006-08-16T00:00:00Z</dcterms:created>
  <dcterms:modified xsi:type="dcterms:W3CDTF">2026-02-03T20:53:00Z</dcterms:modified>
  <dc:identifier>DAF420pLXqM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0x010100907E3B4E8381AB409C30E98D88F48EEE</vt:lpwstr>
  </property>
  <property fmtid="{D5CDD505-2E9C-101B-9397-08002B2CF9AE}" pid="3" name="MediaServiceImageTags">
    <vt:lpwstr/>
  </property>
</Properties>
</file>